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4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5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data1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498" r:id="rId3"/>
    <p:sldId id="499" r:id="rId4"/>
    <p:sldId id="502" r:id="rId5"/>
    <p:sldId id="534" r:id="rId6"/>
    <p:sldId id="507" r:id="rId7"/>
    <p:sldId id="530" r:id="rId8"/>
    <p:sldId id="508" r:id="rId9"/>
    <p:sldId id="535" r:id="rId10"/>
    <p:sldId id="543" r:id="rId11"/>
    <p:sldId id="510" r:id="rId12"/>
    <p:sldId id="511" r:id="rId13"/>
    <p:sldId id="545" r:id="rId14"/>
    <p:sldId id="513" r:id="rId15"/>
    <p:sldId id="546" r:id="rId16"/>
    <p:sldId id="536" r:id="rId17"/>
    <p:sldId id="515" r:id="rId18"/>
    <p:sldId id="544" r:id="rId19"/>
    <p:sldId id="517" r:id="rId20"/>
    <p:sldId id="537" r:id="rId21"/>
    <p:sldId id="519" r:id="rId22"/>
    <p:sldId id="520" r:id="rId23"/>
    <p:sldId id="547" r:id="rId24"/>
    <p:sldId id="521" r:id="rId25"/>
    <p:sldId id="522" r:id="rId26"/>
    <p:sldId id="538" r:id="rId27"/>
    <p:sldId id="548" r:id="rId28"/>
    <p:sldId id="539" r:id="rId29"/>
    <p:sldId id="551" r:id="rId30"/>
    <p:sldId id="553" r:id="rId31"/>
    <p:sldId id="549" r:id="rId32"/>
    <p:sldId id="55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D9D9D9"/>
    <a:srgbClr val="B2B3B5"/>
    <a:srgbClr val="C4C9CB"/>
    <a:srgbClr val="B1CA54"/>
    <a:srgbClr val="E63946"/>
    <a:srgbClr val="E76F51"/>
    <a:srgbClr val="E89247"/>
    <a:srgbClr val="A0B67D"/>
    <a:srgbClr val="0E5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1" autoAdjust="0"/>
    <p:restoredTop sz="94992" autoAdjust="0"/>
  </p:normalViewPr>
  <p:slideViewPr>
    <p:cSldViewPr snapToGrid="0">
      <p:cViewPr varScale="1">
        <p:scale>
          <a:sx n="92" d="100"/>
          <a:sy n="92" d="100"/>
        </p:scale>
        <p:origin x="114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image" Target="../media/image84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5F7A119-2CCC-470C-A71E-98756022376B}" type="pres">
      <dgm:prSet presAssocID="{0DC2BFC1-C9A4-49F9-8312-3C96E9406274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  <dgm:t>
        <a:bodyPr/>
        <a:lstStyle/>
        <a:p>
          <a:endParaRPr lang="fr-FR"/>
        </a:p>
      </dgm:t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FAA81CE-7EBE-4A69-8018-456643890C79}" type="pres">
      <dgm:prSet presAssocID="{AA44E4E1-74A7-4117-9D56-F80EE24B2B7E}" presName="rootConnector" presStyleLbl="node2" presStyleIdx="0" presStyleCnt="7"/>
      <dgm:spPr/>
      <dgm:t>
        <a:bodyPr/>
        <a:lstStyle/>
        <a:p>
          <a:endParaRPr lang="fr-FR"/>
        </a:p>
      </dgm:t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  <dgm:t>
        <a:bodyPr/>
        <a:lstStyle/>
        <a:p>
          <a:endParaRPr lang="fr-FR"/>
        </a:p>
      </dgm:t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6B811C5-9914-4F26-B867-3CF072C00137}" type="pres">
      <dgm:prSet presAssocID="{3D040F0F-5427-4FB3-BB57-27BD2F5754BF}" presName="rootConnector" presStyleLbl="node2" presStyleIdx="1" presStyleCnt="7"/>
      <dgm:spPr/>
      <dgm:t>
        <a:bodyPr/>
        <a:lstStyle/>
        <a:p>
          <a:endParaRPr lang="fr-FR"/>
        </a:p>
      </dgm:t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6C0EDD7-755A-4412-814A-8961B4659A66}" type="pres">
      <dgm:prSet presAssocID="{9BBA397F-BCBE-4107-8D25-E15EEC2D8A2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9A947F-2067-43B2-9DF2-2CDC798B6EA1}" type="pres">
      <dgm:prSet presAssocID="{3FCB9E99-E9FF-49B3-9365-58AE88FF8B5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  <dgm:t>
        <a:bodyPr/>
        <a:lstStyle/>
        <a:p>
          <a:endParaRPr lang="fr-FR"/>
        </a:p>
      </dgm:t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0D773D0-DEDC-4F60-AFE2-19401B04614E}" type="pres">
      <dgm:prSet presAssocID="{A558BE97-585B-460E-BBBB-BFAFC54A00CE}" presName="rootConnector" presStyleLbl="node2" presStyleIdx="2" presStyleCnt="7"/>
      <dgm:spPr/>
      <dgm:t>
        <a:bodyPr/>
        <a:lstStyle/>
        <a:p>
          <a:endParaRPr lang="fr-FR"/>
        </a:p>
      </dgm:t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  <dgm:t>
        <a:bodyPr/>
        <a:lstStyle/>
        <a:p>
          <a:endParaRPr lang="fr-FR"/>
        </a:p>
      </dgm:t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EE73583-7653-49A7-BAAE-632D98271F6E}" type="pres">
      <dgm:prSet presAssocID="{E4C97B17-FFF7-41B3-9CF4-68FD64BDF8E5}" presName="rootConnector" presStyleLbl="node2" presStyleIdx="3" presStyleCnt="7"/>
      <dgm:spPr/>
      <dgm:t>
        <a:bodyPr/>
        <a:lstStyle/>
        <a:p>
          <a:endParaRPr lang="fr-FR"/>
        </a:p>
      </dgm:t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99F819-952D-4F7B-844F-7712CB2498EA}" type="pres">
      <dgm:prSet presAssocID="{8E68E023-D999-458B-A043-F983AAD5CAC9}" presName="rootConnector1" presStyleLbl="node1" presStyleIdx="0" presStyleCnt="0"/>
      <dgm:spPr/>
      <dgm:t>
        <a:bodyPr/>
        <a:lstStyle/>
        <a:p>
          <a:endParaRPr lang="fr-FR"/>
        </a:p>
      </dgm:t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  <dgm:t>
        <a:bodyPr/>
        <a:lstStyle/>
        <a:p>
          <a:endParaRPr lang="fr-FR"/>
        </a:p>
      </dgm:t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C76133-815A-4A8A-91EE-83AB6B0C81AD}" type="pres">
      <dgm:prSet presAssocID="{EE6ED7A0-7825-42AF-AB05-019374B4F0EF}" presName="rootConnector" presStyleLbl="node2" presStyleIdx="4" presStyleCnt="7"/>
      <dgm:spPr/>
      <dgm:t>
        <a:bodyPr/>
        <a:lstStyle/>
        <a:p>
          <a:endParaRPr lang="fr-FR"/>
        </a:p>
      </dgm:t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  <dgm:t>
        <a:bodyPr/>
        <a:lstStyle/>
        <a:p>
          <a:endParaRPr lang="fr-FR"/>
        </a:p>
      </dgm:t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DBF1C5A-1EC8-470B-BD83-189062C7E5B4}" type="pres">
      <dgm:prSet presAssocID="{3CE65E47-8B83-47BA-8672-1733C06D12F4}" presName="rootConnector" presStyleLbl="node2" presStyleIdx="5" presStyleCnt="7"/>
      <dgm:spPr/>
      <dgm:t>
        <a:bodyPr/>
        <a:lstStyle/>
        <a:p>
          <a:endParaRPr lang="fr-FR"/>
        </a:p>
      </dgm:t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  <dgm:t>
        <a:bodyPr/>
        <a:lstStyle/>
        <a:p>
          <a:endParaRPr lang="fr-FR"/>
        </a:p>
      </dgm:t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465B1DD-A24C-4DBD-B798-8FB6B349164F}" type="pres">
      <dgm:prSet presAssocID="{6A1EF634-7695-4634-9608-5F6BB9F9FCD0}" presName="rootConnector" presStyleLbl="node2" presStyleIdx="6" presStyleCnt="7"/>
      <dgm:spPr/>
      <dgm:t>
        <a:bodyPr/>
        <a:lstStyle/>
        <a:p>
          <a:endParaRPr lang="fr-FR"/>
        </a:p>
      </dgm:t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25C7615-5BBC-4296-813B-1E19505BD1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01521DC-E887-440C-8DBC-E3F1EB0B12E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Polyvalence</a:t>
          </a:r>
        </a:p>
      </dgm:t>
    </dgm:pt>
    <dgm:pt modelId="{D89A0C30-964A-4DA4-98C2-5931127ABF79}" type="parTrans" cxnId="{0F8B3F66-8FD0-465A-9477-A7CA15AB569A}">
      <dgm:prSet/>
      <dgm:spPr/>
      <dgm:t>
        <a:bodyPr/>
        <a:lstStyle/>
        <a:p>
          <a:endParaRPr lang="fr-FR" noProof="0" dirty="0"/>
        </a:p>
      </dgm:t>
    </dgm:pt>
    <dgm:pt modelId="{B2C02DE8-66E2-4B0D-ACD0-1EB5188413B9}" type="sibTrans" cxnId="{0F8B3F66-8FD0-465A-9477-A7CA15AB569A}">
      <dgm:prSet/>
      <dgm:spPr/>
      <dgm:t>
        <a:bodyPr/>
        <a:lstStyle/>
        <a:p>
          <a:endParaRPr lang="fr-FR" noProof="0" dirty="0"/>
        </a:p>
      </dgm:t>
    </dgm:pt>
    <dgm:pt modelId="{47E025CE-FAEE-4D6B-AEDD-9E3B4285F0C7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Périodiques</a:t>
          </a:r>
        </a:p>
      </dgm:t>
    </dgm:pt>
    <dgm:pt modelId="{6927B194-7471-4B5F-AC25-C5886B221493}" type="parTrans" cxnId="{B151CF15-1F34-44C8-841B-7B7012E4C115}">
      <dgm:prSet/>
      <dgm:spPr/>
      <dgm:t>
        <a:bodyPr/>
        <a:lstStyle/>
        <a:p>
          <a:endParaRPr lang="fr-FR" noProof="0" dirty="0"/>
        </a:p>
      </dgm:t>
    </dgm:pt>
    <dgm:pt modelId="{4035E949-06BB-48D7-9170-DFB32D2601E7}" type="sibTrans" cxnId="{B151CF15-1F34-44C8-841B-7B7012E4C115}">
      <dgm:prSet/>
      <dgm:spPr/>
      <dgm:t>
        <a:bodyPr/>
        <a:lstStyle/>
        <a:p>
          <a:endParaRPr lang="fr-FR" noProof="0" dirty="0"/>
        </a:p>
      </dgm:t>
    </dgm:pt>
    <dgm:pt modelId="{9C256BA0-5415-46EE-B0D5-56772890821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Megarena</a:t>
          </a:r>
          <a:endParaRPr lang="fr-FR" noProof="0" dirty="0"/>
        </a:p>
      </dgm:t>
    </dgm:pt>
    <dgm:pt modelId="{51314CAA-A5A5-4B42-B787-2C5B9E1435A9}" type="parTrans" cxnId="{5154C5C9-185E-43AC-8438-79B83D63A693}">
      <dgm:prSet/>
      <dgm:spPr/>
      <dgm:t>
        <a:bodyPr/>
        <a:lstStyle/>
        <a:p>
          <a:endParaRPr lang="fr-FR" noProof="0" dirty="0"/>
        </a:p>
      </dgm:t>
    </dgm:pt>
    <dgm:pt modelId="{4AFD59F7-6AB1-493A-9F70-5A99B98BF208}" type="sibTrans" cxnId="{5154C5C9-185E-43AC-8438-79B83D63A693}">
      <dgm:prSet/>
      <dgm:spPr/>
      <dgm:t>
        <a:bodyPr/>
        <a:lstStyle/>
        <a:p>
          <a:endParaRPr lang="fr-FR" noProof="0" dirty="0"/>
        </a:p>
      </dgm:t>
    </dgm:pt>
    <dgm:pt modelId="{095B83B7-0A51-4BAF-B15D-DB331DD770F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QR Codes</a:t>
          </a:r>
        </a:p>
      </dgm:t>
    </dgm:pt>
    <dgm:pt modelId="{C84AE241-96B4-4502-951E-DF0DCB9DB5D8}" type="parTrans" cxnId="{AF98FE3F-6837-4C39-AE77-1B2D39138FAD}">
      <dgm:prSet/>
      <dgm:spPr/>
      <dgm:t>
        <a:bodyPr/>
        <a:lstStyle/>
        <a:p>
          <a:endParaRPr lang="fr-FR" noProof="0" dirty="0"/>
        </a:p>
      </dgm:t>
    </dgm:pt>
    <dgm:pt modelId="{9A950BDD-0272-4ECA-A45E-3856819EDBA8}" type="sibTrans" cxnId="{AF98FE3F-6837-4C39-AE77-1B2D39138FAD}">
      <dgm:prSet/>
      <dgm:spPr/>
      <dgm:t>
        <a:bodyPr/>
        <a:lstStyle/>
        <a:p>
          <a:endParaRPr lang="fr-FR" noProof="0" dirty="0"/>
        </a:p>
      </dgm:t>
    </dgm:pt>
    <dgm:pt modelId="{BEC0437B-8343-467E-BC74-B56A941594A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Bitmap</a:t>
          </a:r>
        </a:p>
      </dgm:t>
    </dgm:pt>
    <dgm:pt modelId="{602161BB-6DEA-463C-9F2B-72CC7B834535}" type="parTrans" cxnId="{571A2BB5-809D-4F5A-A6F3-27F3546B8746}">
      <dgm:prSet/>
      <dgm:spPr/>
      <dgm:t>
        <a:bodyPr/>
        <a:lstStyle/>
        <a:p>
          <a:endParaRPr lang="fr-FR" noProof="0" dirty="0"/>
        </a:p>
      </dgm:t>
    </dgm:pt>
    <dgm:pt modelId="{8C18C4E5-3845-4DC2-8F82-700F78D12AE7}" type="sibTrans" cxnId="{571A2BB5-809D-4F5A-A6F3-27F3546B8746}">
      <dgm:prSet/>
      <dgm:spPr/>
      <dgm:t>
        <a:bodyPr/>
        <a:lstStyle/>
        <a:p>
          <a:endParaRPr lang="fr-FR" noProof="0" dirty="0"/>
        </a:p>
      </dgm:t>
    </dgm:pt>
    <dgm:pt modelId="{6D7EEEC7-E865-4949-B2F5-D63C5A2786AF}" type="pres">
      <dgm:prSet presAssocID="{225C7615-5BBC-4296-813B-1E19505BD1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182A971-EE9D-4075-9EDD-507CA11A2195}" type="pres">
      <dgm:prSet presAssocID="{001521DC-E887-440C-8DBC-E3F1EB0B12E4}" presName="root1" presStyleCnt="0"/>
      <dgm:spPr/>
    </dgm:pt>
    <dgm:pt modelId="{78ED1CDD-30F8-4E2F-A507-A078F783D7C6}" type="pres">
      <dgm:prSet presAssocID="{001521DC-E887-440C-8DBC-E3F1EB0B12E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72828FF-1EB0-4CBD-8C82-7E530000348B}" type="pres">
      <dgm:prSet presAssocID="{001521DC-E887-440C-8DBC-E3F1EB0B12E4}" presName="level2hierChild" presStyleCnt="0"/>
      <dgm:spPr/>
    </dgm:pt>
    <dgm:pt modelId="{B28F877F-4B52-42CE-B42F-EBFF75FA6A1E}" type="pres">
      <dgm:prSet presAssocID="{6927B194-7471-4B5F-AC25-C5886B221493}" presName="conn2-1" presStyleLbl="parChTrans1D2" presStyleIdx="0" presStyleCnt="4"/>
      <dgm:spPr/>
      <dgm:t>
        <a:bodyPr/>
        <a:lstStyle/>
        <a:p>
          <a:endParaRPr lang="fr-FR"/>
        </a:p>
      </dgm:t>
    </dgm:pt>
    <dgm:pt modelId="{B38DD356-6C62-4FFC-8395-85B5DB6D9AA8}" type="pres">
      <dgm:prSet presAssocID="{6927B194-7471-4B5F-AC25-C5886B221493}" presName="connTx" presStyleLbl="parChTrans1D2" presStyleIdx="0" presStyleCnt="4"/>
      <dgm:spPr/>
      <dgm:t>
        <a:bodyPr/>
        <a:lstStyle/>
        <a:p>
          <a:endParaRPr lang="fr-FR"/>
        </a:p>
      </dgm:t>
    </dgm:pt>
    <dgm:pt modelId="{94E4EFDD-044B-480B-9705-2F850F3D32D1}" type="pres">
      <dgm:prSet presAssocID="{47E025CE-FAEE-4D6B-AEDD-9E3B4285F0C7}" presName="root2" presStyleCnt="0"/>
      <dgm:spPr/>
    </dgm:pt>
    <dgm:pt modelId="{70A6ECDC-6452-4308-BAF3-8A260220A0E1}" type="pres">
      <dgm:prSet presAssocID="{47E025CE-FAEE-4D6B-AEDD-9E3B4285F0C7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D9C8617-C9A4-46E2-8211-0D8D9D83EC4E}" type="pres">
      <dgm:prSet presAssocID="{47E025CE-FAEE-4D6B-AEDD-9E3B4285F0C7}" presName="level3hierChild" presStyleCnt="0"/>
      <dgm:spPr/>
    </dgm:pt>
    <dgm:pt modelId="{FA957F47-381C-43ED-8C1B-424229E7F5CE}" type="pres">
      <dgm:prSet presAssocID="{51314CAA-A5A5-4B42-B787-2C5B9E1435A9}" presName="conn2-1" presStyleLbl="parChTrans1D2" presStyleIdx="1" presStyleCnt="4"/>
      <dgm:spPr/>
      <dgm:t>
        <a:bodyPr/>
        <a:lstStyle/>
        <a:p>
          <a:endParaRPr lang="fr-FR"/>
        </a:p>
      </dgm:t>
    </dgm:pt>
    <dgm:pt modelId="{41FA0D8D-743B-4947-BE98-2AE2070BBC0C}" type="pres">
      <dgm:prSet presAssocID="{51314CAA-A5A5-4B42-B787-2C5B9E1435A9}" presName="connTx" presStyleLbl="parChTrans1D2" presStyleIdx="1" presStyleCnt="4"/>
      <dgm:spPr/>
      <dgm:t>
        <a:bodyPr/>
        <a:lstStyle/>
        <a:p>
          <a:endParaRPr lang="fr-FR"/>
        </a:p>
      </dgm:t>
    </dgm:pt>
    <dgm:pt modelId="{AA56CEB1-7284-46C9-B8F6-5AE184D99860}" type="pres">
      <dgm:prSet presAssocID="{9C256BA0-5415-46EE-B0D5-56772890821D}" presName="root2" presStyleCnt="0"/>
      <dgm:spPr/>
    </dgm:pt>
    <dgm:pt modelId="{3F0C1DA6-7428-467E-94A4-06C42F835167}" type="pres">
      <dgm:prSet presAssocID="{9C256BA0-5415-46EE-B0D5-56772890821D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6E9DEE4-9CE6-4D15-8BFE-3C2C5C83BC1E}" type="pres">
      <dgm:prSet presAssocID="{9C256BA0-5415-46EE-B0D5-56772890821D}" presName="level3hierChild" presStyleCnt="0"/>
      <dgm:spPr/>
    </dgm:pt>
    <dgm:pt modelId="{7F72501D-193D-4C7A-A084-D9352998465D}" type="pres">
      <dgm:prSet presAssocID="{C84AE241-96B4-4502-951E-DF0DCB9DB5D8}" presName="conn2-1" presStyleLbl="parChTrans1D2" presStyleIdx="2" presStyleCnt="4"/>
      <dgm:spPr/>
      <dgm:t>
        <a:bodyPr/>
        <a:lstStyle/>
        <a:p>
          <a:endParaRPr lang="fr-FR"/>
        </a:p>
      </dgm:t>
    </dgm:pt>
    <dgm:pt modelId="{AEFF5778-8F27-431D-A729-28940AA743FC}" type="pres">
      <dgm:prSet presAssocID="{C84AE241-96B4-4502-951E-DF0DCB9DB5D8}" presName="connTx" presStyleLbl="parChTrans1D2" presStyleIdx="2" presStyleCnt="4"/>
      <dgm:spPr/>
      <dgm:t>
        <a:bodyPr/>
        <a:lstStyle/>
        <a:p>
          <a:endParaRPr lang="fr-FR"/>
        </a:p>
      </dgm:t>
    </dgm:pt>
    <dgm:pt modelId="{93D37C54-FE1D-4DB8-AF6D-5733E7E544BA}" type="pres">
      <dgm:prSet presAssocID="{095B83B7-0A51-4BAF-B15D-DB331DD770FB}" presName="root2" presStyleCnt="0"/>
      <dgm:spPr/>
    </dgm:pt>
    <dgm:pt modelId="{40F2D666-6FC5-431E-830C-DE2D7698C76F}" type="pres">
      <dgm:prSet presAssocID="{095B83B7-0A51-4BAF-B15D-DB331DD770FB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81F3F53-C472-4E35-B759-F13BC16F544D}" type="pres">
      <dgm:prSet presAssocID="{095B83B7-0A51-4BAF-B15D-DB331DD770FB}" presName="level3hierChild" presStyleCnt="0"/>
      <dgm:spPr/>
    </dgm:pt>
    <dgm:pt modelId="{3F9570A0-AABD-435D-A63D-3B372DD14D1B}" type="pres">
      <dgm:prSet presAssocID="{602161BB-6DEA-463C-9F2B-72CC7B834535}" presName="conn2-1" presStyleLbl="parChTrans1D2" presStyleIdx="3" presStyleCnt="4"/>
      <dgm:spPr/>
      <dgm:t>
        <a:bodyPr/>
        <a:lstStyle/>
        <a:p>
          <a:endParaRPr lang="fr-FR"/>
        </a:p>
      </dgm:t>
    </dgm:pt>
    <dgm:pt modelId="{F8615949-4EA6-4F76-84DE-52E81D7239D0}" type="pres">
      <dgm:prSet presAssocID="{602161BB-6DEA-463C-9F2B-72CC7B834535}" presName="connTx" presStyleLbl="parChTrans1D2" presStyleIdx="3" presStyleCnt="4"/>
      <dgm:spPr/>
      <dgm:t>
        <a:bodyPr/>
        <a:lstStyle/>
        <a:p>
          <a:endParaRPr lang="fr-FR"/>
        </a:p>
      </dgm:t>
    </dgm:pt>
    <dgm:pt modelId="{89F7FBF8-2DB0-4393-B9EF-A87431F10196}" type="pres">
      <dgm:prSet presAssocID="{BEC0437B-8343-467E-BC74-B56A941594AE}" presName="root2" presStyleCnt="0"/>
      <dgm:spPr/>
    </dgm:pt>
    <dgm:pt modelId="{71635EE0-ECCA-4E33-82EA-388DFEDCCEDC}" type="pres">
      <dgm:prSet presAssocID="{BEC0437B-8343-467E-BC74-B56A941594AE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13A31EA-D500-4CC2-ACA0-5F87415F8A28}" type="pres">
      <dgm:prSet presAssocID="{BEC0437B-8343-467E-BC74-B56A941594AE}" presName="level3hierChild" presStyleCnt="0"/>
      <dgm:spPr/>
    </dgm:pt>
  </dgm:ptLst>
  <dgm:cxnLst>
    <dgm:cxn modelId="{14B2FFAE-9ACD-4DA0-B8E1-CF63DB2A5305}" type="presOf" srcId="{602161BB-6DEA-463C-9F2B-72CC7B834535}" destId="{F8615949-4EA6-4F76-84DE-52E81D7239D0}" srcOrd="1" destOrd="0" presId="urn:microsoft.com/office/officeart/2008/layout/HorizontalMultiLevelHierarchy"/>
    <dgm:cxn modelId="{7449E061-A373-497B-A73B-4FE01298D8E2}" type="presOf" srcId="{C84AE241-96B4-4502-951E-DF0DCB9DB5D8}" destId="{AEFF5778-8F27-431D-A729-28940AA743FC}" srcOrd="1" destOrd="0" presId="urn:microsoft.com/office/officeart/2008/layout/HorizontalMultiLevelHierarchy"/>
    <dgm:cxn modelId="{AB0CB7B9-B096-4464-9887-21D26278A9EE}" type="presOf" srcId="{51314CAA-A5A5-4B42-B787-2C5B9E1435A9}" destId="{41FA0D8D-743B-4947-BE98-2AE2070BBC0C}" srcOrd="1" destOrd="0" presId="urn:microsoft.com/office/officeart/2008/layout/HorizontalMultiLevelHierarchy"/>
    <dgm:cxn modelId="{8BA8DFCB-DD41-4929-9834-3BB310D4A73F}" type="presOf" srcId="{095B83B7-0A51-4BAF-B15D-DB331DD770FB}" destId="{40F2D666-6FC5-431E-830C-DE2D7698C76F}" srcOrd="0" destOrd="0" presId="urn:microsoft.com/office/officeart/2008/layout/HorizontalMultiLevelHierarchy"/>
    <dgm:cxn modelId="{7EDDB4E7-65ED-4536-8938-62E0AEC33A29}" type="presOf" srcId="{6927B194-7471-4B5F-AC25-C5886B221493}" destId="{B28F877F-4B52-42CE-B42F-EBFF75FA6A1E}" srcOrd="0" destOrd="0" presId="urn:microsoft.com/office/officeart/2008/layout/HorizontalMultiLevelHierarchy"/>
    <dgm:cxn modelId="{C5D633E1-B418-4EE7-850A-3B3BDBD75650}" type="presOf" srcId="{6927B194-7471-4B5F-AC25-C5886B221493}" destId="{B38DD356-6C62-4FFC-8395-85B5DB6D9AA8}" srcOrd="1" destOrd="0" presId="urn:microsoft.com/office/officeart/2008/layout/HorizontalMultiLevelHierarchy"/>
    <dgm:cxn modelId="{A3E65604-7336-4DE1-8736-CD68091D304E}" type="presOf" srcId="{51314CAA-A5A5-4B42-B787-2C5B9E1435A9}" destId="{FA957F47-381C-43ED-8C1B-424229E7F5CE}" srcOrd="0" destOrd="0" presId="urn:microsoft.com/office/officeart/2008/layout/HorizontalMultiLevelHierarchy"/>
    <dgm:cxn modelId="{AF98FE3F-6837-4C39-AE77-1B2D39138FAD}" srcId="{001521DC-E887-440C-8DBC-E3F1EB0B12E4}" destId="{095B83B7-0A51-4BAF-B15D-DB331DD770FB}" srcOrd="2" destOrd="0" parTransId="{C84AE241-96B4-4502-951E-DF0DCB9DB5D8}" sibTransId="{9A950BDD-0272-4ECA-A45E-3856819EDBA8}"/>
    <dgm:cxn modelId="{5154C5C9-185E-43AC-8438-79B83D63A693}" srcId="{001521DC-E887-440C-8DBC-E3F1EB0B12E4}" destId="{9C256BA0-5415-46EE-B0D5-56772890821D}" srcOrd="1" destOrd="0" parTransId="{51314CAA-A5A5-4B42-B787-2C5B9E1435A9}" sibTransId="{4AFD59F7-6AB1-493A-9F70-5A99B98BF208}"/>
    <dgm:cxn modelId="{D6471513-77FD-4D3A-BE87-1DF5F44EDFD8}" type="presOf" srcId="{BEC0437B-8343-467E-BC74-B56A941594AE}" destId="{71635EE0-ECCA-4E33-82EA-388DFEDCCEDC}" srcOrd="0" destOrd="0" presId="urn:microsoft.com/office/officeart/2008/layout/HorizontalMultiLevelHierarchy"/>
    <dgm:cxn modelId="{167CF560-6FB5-4AB3-AF15-27D937085403}" type="presOf" srcId="{9C256BA0-5415-46EE-B0D5-56772890821D}" destId="{3F0C1DA6-7428-467E-94A4-06C42F835167}" srcOrd="0" destOrd="0" presId="urn:microsoft.com/office/officeart/2008/layout/HorizontalMultiLevelHierarchy"/>
    <dgm:cxn modelId="{5DA6B113-6798-4944-8D62-A9939724490F}" type="presOf" srcId="{C84AE241-96B4-4502-951E-DF0DCB9DB5D8}" destId="{7F72501D-193D-4C7A-A084-D9352998465D}" srcOrd="0" destOrd="0" presId="urn:microsoft.com/office/officeart/2008/layout/HorizontalMultiLevelHierarchy"/>
    <dgm:cxn modelId="{F3B470D9-9330-495A-BC9C-A4DE073708F1}" type="presOf" srcId="{602161BB-6DEA-463C-9F2B-72CC7B834535}" destId="{3F9570A0-AABD-435D-A63D-3B372DD14D1B}" srcOrd="0" destOrd="0" presId="urn:microsoft.com/office/officeart/2008/layout/HorizontalMultiLevelHierarchy"/>
    <dgm:cxn modelId="{571A2BB5-809D-4F5A-A6F3-27F3546B8746}" srcId="{001521DC-E887-440C-8DBC-E3F1EB0B12E4}" destId="{BEC0437B-8343-467E-BC74-B56A941594AE}" srcOrd="3" destOrd="0" parTransId="{602161BB-6DEA-463C-9F2B-72CC7B834535}" sibTransId="{8C18C4E5-3845-4DC2-8F82-700F78D12AE7}"/>
    <dgm:cxn modelId="{B151CF15-1F34-44C8-841B-7B7012E4C115}" srcId="{001521DC-E887-440C-8DBC-E3F1EB0B12E4}" destId="{47E025CE-FAEE-4D6B-AEDD-9E3B4285F0C7}" srcOrd="0" destOrd="0" parTransId="{6927B194-7471-4B5F-AC25-C5886B221493}" sibTransId="{4035E949-06BB-48D7-9170-DFB32D2601E7}"/>
    <dgm:cxn modelId="{0F8B3F66-8FD0-465A-9477-A7CA15AB569A}" srcId="{225C7615-5BBC-4296-813B-1E19505BD100}" destId="{001521DC-E887-440C-8DBC-E3F1EB0B12E4}" srcOrd="0" destOrd="0" parTransId="{D89A0C30-964A-4DA4-98C2-5931127ABF79}" sibTransId="{B2C02DE8-66E2-4B0D-ACD0-1EB5188413B9}"/>
    <dgm:cxn modelId="{6A2239D3-3DAC-4025-963A-E6CBCA4BD0DA}" type="presOf" srcId="{001521DC-E887-440C-8DBC-E3F1EB0B12E4}" destId="{78ED1CDD-30F8-4E2F-A507-A078F783D7C6}" srcOrd="0" destOrd="0" presId="urn:microsoft.com/office/officeart/2008/layout/HorizontalMultiLevelHierarchy"/>
    <dgm:cxn modelId="{FF6CF3F2-73C0-4DA1-B267-39B378CD389E}" type="presOf" srcId="{47E025CE-FAEE-4D6B-AEDD-9E3B4285F0C7}" destId="{70A6ECDC-6452-4308-BAF3-8A260220A0E1}" srcOrd="0" destOrd="0" presId="urn:microsoft.com/office/officeart/2008/layout/HorizontalMultiLevelHierarchy"/>
    <dgm:cxn modelId="{FAA9DF87-D73F-4970-8F7F-4702B66AAE95}" type="presOf" srcId="{225C7615-5BBC-4296-813B-1E19505BD100}" destId="{6D7EEEC7-E865-4949-B2F5-D63C5A2786AF}" srcOrd="0" destOrd="0" presId="urn:microsoft.com/office/officeart/2008/layout/HorizontalMultiLevelHierarchy"/>
    <dgm:cxn modelId="{21CA4DC9-5000-4824-B085-8883C2530245}" type="presParOf" srcId="{6D7EEEC7-E865-4949-B2F5-D63C5A2786AF}" destId="{4182A971-EE9D-4075-9EDD-507CA11A2195}" srcOrd="0" destOrd="0" presId="urn:microsoft.com/office/officeart/2008/layout/HorizontalMultiLevelHierarchy"/>
    <dgm:cxn modelId="{0077106A-0273-4768-B547-175741E67427}" type="presParOf" srcId="{4182A971-EE9D-4075-9EDD-507CA11A2195}" destId="{78ED1CDD-30F8-4E2F-A507-A078F783D7C6}" srcOrd="0" destOrd="0" presId="urn:microsoft.com/office/officeart/2008/layout/HorizontalMultiLevelHierarchy"/>
    <dgm:cxn modelId="{18C77280-C86B-4514-AD55-BBC9125A740E}" type="presParOf" srcId="{4182A971-EE9D-4075-9EDD-507CA11A2195}" destId="{372828FF-1EB0-4CBD-8C82-7E530000348B}" srcOrd="1" destOrd="0" presId="urn:microsoft.com/office/officeart/2008/layout/HorizontalMultiLevelHierarchy"/>
    <dgm:cxn modelId="{752DF8A3-C566-4752-9214-5AC931D68433}" type="presParOf" srcId="{372828FF-1EB0-4CBD-8C82-7E530000348B}" destId="{B28F877F-4B52-42CE-B42F-EBFF75FA6A1E}" srcOrd="0" destOrd="0" presId="urn:microsoft.com/office/officeart/2008/layout/HorizontalMultiLevelHierarchy"/>
    <dgm:cxn modelId="{3F7C2406-B5AD-4929-8519-627B81559644}" type="presParOf" srcId="{B28F877F-4B52-42CE-B42F-EBFF75FA6A1E}" destId="{B38DD356-6C62-4FFC-8395-85B5DB6D9AA8}" srcOrd="0" destOrd="0" presId="urn:microsoft.com/office/officeart/2008/layout/HorizontalMultiLevelHierarchy"/>
    <dgm:cxn modelId="{F00D8ADF-1A67-471F-BC0A-DC65E416A56D}" type="presParOf" srcId="{372828FF-1EB0-4CBD-8C82-7E530000348B}" destId="{94E4EFDD-044B-480B-9705-2F850F3D32D1}" srcOrd="1" destOrd="0" presId="urn:microsoft.com/office/officeart/2008/layout/HorizontalMultiLevelHierarchy"/>
    <dgm:cxn modelId="{ED3A4191-A349-43BE-8D2B-EF0197D0C704}" type="presParOf" srcId="{94E4EFDD-044B-480B-9705-2F850F3D32D1}" destId="{70A6ECDC-6452-4308-BAF3-8A260220A0E1}" srcOrd="0" destOrd="0" presId="urn:microsoft.com/office/officeart/2008/layout/HorizontalMultiLevelHierarchy"/>
    <dgm:cxn modelId="{682B17C7-9BF2-4F2E-965B-B5AFA469B9E8}" type="presParOf" srcId="{94E4EFDD-044B-480B-9705-2F850F3D32D1}" destId="{7D9C8617-C9A4-46E2-8211-0D8D9D83EC4E}" srcOrd="1" destOrd="0" presId="urn:microsoft.com/office/officeart/2008/layout/HorizontalMultiLevelHierarchy"/>
    <dgm:cxn modelId="{D90A73AA-BA81-4AA8-9540-F411F1C94D03}" type="presParOf" srcId="{372828FF-1EB0-4CBD-8C82-7E530000348B}" destId="{FA957F47-381C-43ED-8C1B-424229E7F5CE}" srcOrd="2" destOrd="0" presId="urn:microsoft.com/office/officeart/2008/layout/HorizontalMultiLevelHierarchy"/>
    <dgm:cxn modelId="{DBBFF7A4-9396-4F28-B126-59577D50BB11}" type="presParOf" srcId="{FA957F47-381C-43ED-8C1B-424229E7F5CE}" destId="{41FA0D8D-743B-4947-BE98-2AE2070BBC0C}" srcOrd="0" destOrd="0" presId="urn:microsoft.com/office/officeart/2008/layout/HorizontalMultiLevelHierarchy"/>
    <dgm:cxn modelId="{520F6F3A-09B8-4389-89C0-E51A2B0E011F}" type="presParOf" srcId="{372828FF-1EB0-4CBD-8C82-7E530000348B}" destId="{AA56CEB1-7284-46C9-B8F6-5AE184D99860}" srcOrd="3" destOrd="0" presId="urn:microsoft.com/office/officeart/2008/layout/HorizontalMultiLevelHierarchy"/>
    <dgm:cxn modelId="{BDCF9601-316E-4F1D-AFB7-81DD7D9EBC25}" type="presParOf" srcId="{AA56CEB1-7284-46C9-B8F6-5AE184D99860}" destId="{3F0C1DA6-7428-467E-94A4-06C42F835167}" srcOrd="0" destOrd="0" presId="urn:microsoft.com/office/officeart/2008/layout/HorizontalMultiLevelHierarchy"/>
    <dgm:cxn modelId="{926B538B-98B1-4C25-8D8A-9181FB7F9FF2}" type="presParOf" srcId="{AA56CEB1-7284-46C9-B8F6-5AE184D99860}" destId="{E6E9DEE4-9CE6-4D15-8BFE-3C2C5C83BC1E}" srcOrd="1" destOrd="0" presId="urn:microsoft.com/office/officeart/2008/layout/HorizontalMultiLevelHierarchy"/>
    <dgm:cxn modelId="{8CD4E331-B86F-4CFB-98F4-A88440E24F1C}" type="presParOf" srcId="{372828FF-1EB0-4CBD-8C82-7E530000348B}" destId="{7F72501D-193D-4C7A-A084-D9352998465D}" srcOrd="4" destOrd="0" presId="urn:microsoft.com/office/officeart/2008/layout/HorizontalMultiLevelHierarchy"/>
    <dgm:cxn modelId="{4817D0B1-B2D4-4FCC-A819-400B2C7E0E6B}" type="presParOf" srcId="{7F72501D-193D-4C7A-A084-D9352998465D}" destId="{AEFF5778-8F27-431D-A729-28940AA743FC}" srcOrd="0" destOrd="0" presId="urn:microsoft.com/office/officeart/2008/layout/HorizontalMultiLevelHierarchy"/>
    <dgm:cxn modelId="{2A079105-BADE-4CA8-A6A0-4990D0262C96}" type="presParOf" srcId="{372828FF-1EB0-4CBD-8C82-7E530000348B}" destId="{93D37C54-FE1D-4DB8-AF6D-5733E7E544BA}" srcOrd="5" destOrd="0" presId="urn:microsoft.com/office/officeart/2008/layout/HorizontalMultiLevelHierarchy"/>
    <dgm:cxn modelId="{7F361BE5-E300-460E-86B3-08FF6B36074B}" type="presParOf" srcId="{93D37C54-FE1D-4DB8-AF6D-5733E7E544BA}" destId="{40F2D666-6FC5-431E-830C-DE2D7698C76F}" srcOrd="0" destOrd="0" presId="urn:microsoft.com/office/officeart/2008/layout/HorizontalMultiLevelHierarchy"/>
    <dgm:cxn modelId="{33EFEFD3-54A0-422D-AE08-729CECD276F5}" type="presParOf" srcId="{93D37C54-FE1D-4DB8-AF6D-5733E7E544BA}" destId="{C81F3F53-C472-4E35-B759-F13BC16F544D}" srcOrd="1" destOrd="0" presId="urn:microsoft.com/office/officeart/2008/layout/HorizontalMultiLevelHierarchy"/>
    <dgm:cxn modelId="{BF3DB5D2-C91F-4890-ACD4-95624BB41929}" type="presParOf" srcId="{372828FF-1EB0-4CBD-8C82-7E530000348B}" destId="{3F9570A0-AABD-435D-A63D-3B372DD14D1B}" srcOrd="6" destOrd="0" presId="urn:microsoft.com/office/officeart/2008/layout/HorizontalMultiLevelHierarchy"/>
    <dgm:cxn modelId="{9B7EA3FB-988B-45B1-B806-AB5E5FEAE87C}" type="presParOf" srcId="{3F9570A0-AABD-435D-A63D-3B372DD14D1B}" destId="{F8615949-4EA6-4F76-84DE-52E81D7239D0}" srcOrd="0" destOrd="0" presId="urn:microsoft.com/office/officeart/2008/layout/HorizontalMultiLevelHierarchy"/>
    <dgm:cxn modelId="{A8CB505E-1BCD-430F-BF51-1094DCDC8844}" type="presParOf" srcId="{372828FF-1EB0-4CBD-8C82-7E530000348B}" destId="{89F7FBF8-2DB0-4393-B9EF-A87431F10196}" srcOrd="7" destOrd="0" presId="urn:microsoft.com/office/officeart/2008/layout/HorizontalMultiLevelHierarchy"/>
    <dgm:cxn modelId="{1F560D0B-0D7C-41A2-8F92-BC9653C2C7BE}" type="presParOf" srcId="{89F7FBF8-2DB0-4393-B9EF-A87431F10196}" destId="{71635EE0-ECCA-4E33-82EA-388DFEDCCEDC}" srcOrd="0" destOrd="0" presId="urn:microsoft.com/office/officeart/2008/layout/HorizontalMultiLevelHierarchy"/>
    <dgm:cxn modelId="{FCDCAAC1-AEF7-4642-8FAB-BA497FF3CAA1}" type="presParOf" srcId="{89F7FBF8-2DB0-4393-B9EF-A87431F10196}" destId="{E13A31EA-D500-4CC2-ACA0-5F87415F8A2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Mesure de pose 3D</a:t>
          </a:r>
          <a:endParaRPr lang="fr-FR" b="1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5B876D50-3F03-4BED-913E-5DDCC30383C2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𝒙𝒚</m:t>
                  </m:r>
                </m:oMath>
              </a14:m>
              <a:endParaRPr lang="fr-FR" noProof="0" dirty="0"/>
            </a:p>
          </dgm:t>
        </dgm:pt>
      </mc:Choice>
      <mc:Fallback xmlns="">
        <dgm:pt modelId="{5B876D50-3F03-4BED-913E-5DDCC30383C2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𝒙𝒚</a:t>
              </a:r>
              <a:endParaRPr lang="fr-FR" noProof="0" dirty="0"/>
            </a:p>
          </dgm:t>
        </dgm:pt>
      </mc:Fallback>
    </mc:AlternateConten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𝜶</m:t>
                  </m:r>
                </m:oMath>
              </a14:m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cs typeface="Calibri" panose="020F0502020204030204" pitchFamily="34" charset="0"/>
                    </a:rPr>
                    <m:t>𝜷𝜸</m:t>
                  </m:r>
                </m:oMath>
              </a14:m>
              <a:endParaRPr lang="fr-FR" noProof="0" dirty="0"/>
            </a:p>
          </dgm:t>
        </dgm:pt>
      </mc:Choice>
      <mc:Fallback xmlns="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𝜶</a:t>
              </a:r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:r>
                <a:rPr lang="fr-FR" b="1" i="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a:t>𝜷𝜸</a:t>
              </a:r>
              <a:endParaRPr lang="fr-FR" noProof="0" dirty="0"/>
            </a:p>
          </dgm:t>
        </dgm:pt>
      </mc:Fallback>
    </mc:AlternateConten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Mesure de pose 3D</a:t>
          </a:r>
          <a:endParaRPr lang="fr-FR" b="1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blipFill rotWithShape="0">
          <a:blip xmlns:r="http://schemas.openxmlformats.org/officeDocument/2006/relationships" r:embed="rId1"/>
          <a:stretch>
            <a:fillRect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blipFill rotWithShape="0">
          <a:blip xmlns:r="http://schemas.openxmlformats.org/officeDocument/2006/relationships" r:embed="rId2"/>
          <a:stretch>
            <a:fillRect l="-1024"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Extension à une plage centimétrique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Encodage de la mire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de 10x10 cm</a:t>
          </a:r>
          <a:r>
            <a:rPr lang="fr-FR" b="1" noProof="0" dirty="0" smtClean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variable selon taille du code</a:t>
          </a:r>
          <a:endParaRPr lang="fr-FR" noProof="0" dirty="0"/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AE5E69-2033-47DE-948C-D26BA9970D49}" type="presOf" srcId="{7E72CA1F-A679-4919-B07C-C65DE5D2B3F8}" destId="{2B9D8ED3-618C-479C-B258-8432E54C1855}" srcOrd="0" destOrd="0" presId="urn:microsoft.com/office/officeart/2005/8/layout/process2"/>
    <dgm:cxn modelId="{C9FBAB5F-B82A-44F1-A31B-AE690C210A92}" type="presOf" srcId="{831489D3-9B6E-4B0B-A64A-ED8E8FA56A9C}" destId="{87245A84-0BAB-4DBA-A65F-05764EA62501}" srcOrd="0" destOrd="0" presId="urn:microsoft.com/office/officeart/2005/8/layout/process2"/>
    <dgm:cxn modelId="{39A0DD36-B819-483E-9D12-CBB2888A7520}" type="presOf" srcId="{2E012ADC-48E2-46F1-8696-125A60FDF4C6}" destId="{9C23B9DC-D27E-419C-A440-01D63A28021C}" srcOrd="0" destOrd="0" presId="urn:microsoft.com/office/officeart/2005/8/layout/process2"/>
    <dgm:cxn modelId="{C086409B-D8C5-49AC-9F3A-1710D8845639}" type="presOf" srcId="{4FF7ADA8-70E7-405A-A1DA-8C8CCE10692D}" destId="{DE594EC7-58A4-442A-945D-72BE1E5EA479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55E16ED-687C-443F-953C-2E87DFC14664}" type="presOf" srcId="{5B876D50-3F03-4BED-913E-5DDCC30383C2}" destId="{A8224056-E955-40E8-81BD-D47F56EE3E2A}" srcOrd="0" destOrd="0" presId="urn:microsoft.com/office/officeart/2005/8/layout/process2"/>
    <dgm:cxn modelId="{720BF8E6-5B57-4539-8CCB-7A5501331714}" type="presOf" srcId="{3E8D4487-FCA3-416B-8268-9CBD404E8B0E}" destId="{0F13F7F2-F0CA-4EF6-9435-03746B191643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A283161B-6186-402E-BF70-BF9F35EFF7AB}" type="presOf" srcId="{C9E69F3D-CBF6-4EFD-A119-8041E2F4DBC7}" destId="{DD19E605-4BA1-4C62-B393-4865FCC50D3D}" srcOrd="1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58A7BCE2-6C8C-4A97-A483-D7F68C781EC3}" type="presOf" srcId="{D8590A34-AC2F-485C-AFC9-14FAAEF9C1DD}" destId="{F732FA90-8AAF-4DBE-84DC-070A4BD91F10}" srcOrd="1" destOrd="0" presId="urn:microsoft.com/office/officeart/2005/8/layout/process2"/>
    <dgm:cxn modelId="{F4E9E5B6-3310-4865-8BFE-90DFA0101F19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1D06BC14-F414-4276-8FFB-AAF1547CF645}" type="presOf" srcId="{D8590A34-AC2F-485C-AFC9-14FAAEF9C1DD}" destId="{1C8D34FA-6B4A-46F1-9445-D09D9DC23FA9}" srcOrd="0" destOrd="0" presId="urn:microsoft.com/office/officeart/2005/8/layout/process2"/>
    <dgm:cxn modelId="{A98E8943-1914-416B-9FE1-3FDAFDB71B82}" type="presOf" srcId="{4FF7ADA8-70E7-405A-A1DA-8C8CCE10692D}" destId="{666D7D3F-1037-4F7A-9108-3DB2082AD06F}" srcOrd="0" destOrd="0" presId="urn:microsoft.com/office/officeart/2005/8/layout/process2"/>
    <dgm:cxn modelId="{AE0574B4-031B-4CED-8618-C443DE681266}" type="presParOf" srcId="{2B9D8ED3-618C-479C-B258-8432E54C1855}" destId="{0F13F7F2-F0CA-4EF6-9435-03746B191643}" srcOrd="0" destOrd="0" presId="urn:microsoft.com/office/officeart/2005/8/layout/process2"/>
    <dgm:cxn modelId="{2EA94D0B-8D3E-42C9-BA9F-3B84992FF524}" type="presParOf" srcId="{2B9D8ED3-618C-479C-B258-8432E54C1855}" destId="{A0AA4C6E-F56D-4030-9E8A-AF04E7ACF962}" srcOrd="1" destOrd="0" presId="urn:microsoft.com/office/officeart/2005/8/layout/process2"/>
    <dgm:cxn modelId="{4E8CCD26-89F1-4F4C-B03D-4477B5653217}" type="presParOf" srcId="{A0AA4C6E-F56D-4030-9E8A-AF04E7ACF962}" destId="{DD19E605-4BA1-4C62-B393-4865FCC50D3D}" srcOrd="0" destOrd="0" presId="urn:microsoft.com/office/officeart/2005/8/layout/process2"/>
    <dgm:cxn modelId="{2F5BCD72-477E-4707-90A2-1EAB9137FD48}" type="presParOf" srcId="{2B9D8ED3-618C-479C-B258-8432E54C1855}" destId="{9C23B9DC-D27E-419C-A440-01D63A28021C}" srcOrd="2" destOrd="0" presId="urn:microsoft.com/office/officeart/2005/8/layout/process2"/>
    <dgm:cxn modelId="{F8131074-81EA-4B3E-8250-EBD5946368BE}" type="presParOf" srcId="{2B9D8ED3-618C-479C-B258-8432E54C1855}" destId="{666D7D3F-1037-4F7A-9108-3DB2082AD06F}" srcOrd="3" destOrd="0" presId="urn:microsoft.com/office/officeart/2005/8/layout/process2"/>
    <dgm:cxn modelId="{FB78F010-5EC6-4E5A-80F2-21530D1AD454}" type="presParOf" srcId="{666D7D3F-1037-4F7A-9108-3DB2082AD06F}" destId="{DE594EC7-58A4-442A-945D-72BE1E5EA479}" srcOrd="0" destOrd="0" presId="urn:microsoft.com/office/officeart/2005/8/layout/process2"/>
    <dgm:cxn modelId="{4201FDCA-2539-43C0-B227-896F8B22B485}" type="presParOf" srcId="{2B9D8ED3-618C-479C-B258-8432E54C1855}" destId="{A8224056-E955-40E8-81BD-D47F56EE3E2A}" srcOrd="4" destOrd="0" presId="urn:microsoft.com/office/officeart/2005/8/layout/process2"/>
    <dgm:cxn modelId="{E7876050-7A1E-4374-A26D-527FB47FD304}" type="presParOf" srcId="{2B9D8ED3-618C-479C-B258-8432E54C1855}" destId="{1C8D34FA-6B4A-46F1-9445-D09D9DC23FA9}" srcOrd="5" destOrd="0" presId="urn:microsoft.com/office/officeart/2005/8/layout/process2"/>
    <dgm:cxn modelId="{3E561F4F-C2B6-40ED-90B1-211DF2C00E2F}" type="presParOf" srcId="{1C8D34FA-6B4A-46F1-9445-D09D9DC23FA9}" destId="{F732FA90-8AAF-4DBE-84DC-070A4BD91F10}" srcOrd="0" destOrd="0" presId="urn:microsoft.com/office/officeart/2005/8/layout/process2"/>
    <dgm:cxn modelId="{1A47781A-B9BE-4CAD-BFC1-22773F3F7AB5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Applicable dans des milieux très contraints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Robustesse aux conditions d’imagerie défavorables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Segmentation en </a:t>
          </a:r>
          <a:r>
            <a:rPr lang="fr-FR" noProof="0" dirty="0" err="1" smtClean="0"/>
            <a:t>imagette</a:t>
          </a:r>
          <a:r>
            <a:rPr lang="fr-FR" noProof="0" dirty="0" smtClean="0"/>
            <a:t> de phase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Flou, bruit, occultation, éclairage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DE31D0-49F9-4EE9-82DC-E4DC68D6B0FD}" type="presOf" srcId="{4FF7ADA8-70E7-405A-A1DA-8C8CCE10692D}" destId="{DE594EC7-58A4-442A-945D-72BE1E5EA479}" srcOrd="1" destOrd="0" presId="urn:microsoft.com/office/officeart/2005/8/layout/process2"/>
    <dgm:cxn modelId="{8060D653-4FD5-4793-B44E-7A0F224954AE}" type="presOf" srcId="{D8590A34-AC2F-485C-AFC9-14FAAEF9C1DD}" destId="{F732FA90-8AAF-4DBE-84DC-070A4BD91F10}" srcOrd="1" destOrd="0" presId="urn:microsoft.com/office/officeart/2005/8/layout/process2"/>
    <dgm:cxn modelId="{F27A36BB-F141-426E-B049-CE996FD42388}" type="presOf" srcId="{7E72CA1F-A679-4919-B07C-C65DE5D2B3F8}" destId="{2B9D8ED3-618C-479C-B258-8432E54C1855}" srcOrd="0" destOrd="0" presId="urn:microsoft.com/office/officeart/2005/8/layout/process2"/>
    <dgm:cxn modelId="{B5939B91-7081-4DC3-AB3D-91E8EBAC2CE0}" type="presOf" srcId="{C9E69F3D-CBF6-4EFD-A119-8041E2F4DBC7}" destId="{DD19E605-4BA1-4C62-B393-4865FCC50D3D}" srcOrd="1" destOrd="0" presId="urn:microsoft.com/office/officeart/2005/8/layout/process2"/>
    <dgm:cxn modelId="{BEB8F8A9-25BE-47BE-8A7F-7D22684A8763}" type="presOf" srcId="{D8590A34-AC2F-485C-AFC9-14FAAEF9C1DD}" destId="{1C8D34FA-6B4A-46F1-9445-D09D9DC23FA9}" srcOrd="0" destOrd="0" presId="urn:microsoft.com/office/officeart/2005/8/layout/process2"/>
    <dgm:cxn modelId="{3F6B5959-980F-4888-A65F-A93D7799BEF0}" type="presOf" srcId="{510A170F-CEF1-4764-88A4-62BDC8D9D084}" destId="{62131FC7-FF49-4AAA-8B19-A287AAFC8380}" srcOrd="0" destOrd="0" presId="urn:microsoft.com/office/officeart/2005/8/layout/process2"/>
    <dgm:cxn modelId="{4F5B1975-C98C-4778-87AF-6BA46289E182}" type="presOf" srcId="{2E012ADC-48E2-46F1-8696-125A60FDF4C6}" destId="{9C23B9DC-D27E-419C-A440-01D63A28021C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AED5DE9-786E-4672-BC75-273A125F6105}" type="presOf" srcId="{4FF7ADA8-70E7-405A-A1DA-8C8CCE10692D}" destId="{666D7D3F-1037-4F7A-9108-3DB2082AD06F}" srcOrd="0" destOrd="0" presId="urn:microsoft.com/office/officeart/2005/8/layout/process2"/>
    <dgm:cxn modelId="{87899FB8-889D-421C-9FC5-7D7349E0E9A1}" type="presOf" srcId="{C9E69F3D-CBF6-4EFD-A119-8041E2F4DBC7}" destId="{A0AA4C6E-F56D-4030-9E8A-AF04E7ACF962}" srcOrd="0" destOrd="0" presId="urn:microsoft.com/office/officeart/2005/8/layout/process2"/>
    <dgm:cxn modelId="{83186B75-B6B3-476B-A108-5267898304E6}" type="presOf" srcId="{5B876D50-3F03-4BED-913E-5DDCC30383C2}" destId="{A8224056-E955-40E8-81BD-D47F56EE3E2A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5E985ABB-3507-4A6A-8282-CD8CC7350021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939EA032-83A2-4895-AF24-BE8B66D8C585}" type="presParOf" srcId="{2B9D8ED3-618C-479C-B258-8432E54C1855}" destId="{0F13F7F2-F0CA-4EF6-9435-03746B191643}" srcOrd="0" destOrd="0" presId="urn:microsoft.com/office/officeart/2005/8/layout/process2"/>
    <dgm:cxn modelId="{07CAD129-A623-4919-B3DC-D3CCDCCA8772}" type="presParOf" srcId="{2B9D8ED3-618C-479C-B258-8432E54C1855}" destId="{A0AA4C6E-F56D-4030-9E8A-AF04E7ACF962}" srcOrd="1" destOrd="0" presId="urn:microsoft.com/office/officeart/2005/8/layout/process2"/>
    <dgm:cxn modelId="{243ACD85-57D4-4C30-8F86-599C2F69591F}" type="presParOf" srcId="{A0AA4C6E-F56D-4030-9E8A-AF04E7ACF962}" destId="{DD19E605-4BA1-4C62-B393-4865FCC50D3D}" srcOrd="0" destOrd="0" presId="urn:microsoft.com/office/officeart/2005/8/layout/process2"/>
    <dgm:cxn modelId="{C712D287-0BE6-482F-AF61-A755BB263BF0}" type="presParOf" srcId="{2B9D8ED3-618C-479C-B258-8432E54C1855}" destId="{9C23B9DC-D27E-419C-A440-01D63A28021C}" srcOrd="2" destOrd="0" presId="urn:microsoft.com/office/officeart/2005/8/layout/process2"/>
    <dgm:cxn modelId="{65C3E2BC-F986-4571-9492-460333B8126E}" type="presParOf" srcId="{2B9D8ED3-618C-479C-B258-8432E54C1855}" destId="{666D7D3F-1037-4F7A-9108-3DB2082AD06F}" srcOrd="3" destOrd="0" presId="urn:microsoft.com/office/officeart/2005/8/layout/process2"/>
    <dgm:cxn modelId="{1A9A41CD-0B33-4E49-8B3B-33F91B740075}" type="presParOf" srcId="{666D7D3F-1037-4F7A-9108-3DB2082AD06F}" destId="{DE594EC7-58A4-442A-945D-72BE1E5EA479}" srcOrd="0" destOrd="0" presId="urn:microsoft.com/office/officeart/2005/8/layout/process2"/>
    <dgm:cxn modelId="{994D5B83-FA42-4839-930D-1047F7DFDA3F}" type="presParOf" srcId="{2B9D8ED3-618C-479C-B258-8432E54C1855}" destId="{A8224056-E955-40E8-81BD-D47F56EE3E2A}" srcOrd="4" destOrd="0" presId="urn:microsoft.com/office/officeart/2005/8/layout/process2"/>
    <dgm:cxn modelId="{53CA4450-5329-4B45-964B-342D67726B47}" type="presParOf" srcId="{2B9D8ED3-618C-479C-B258-8432E54C1855}" destId="{1C8D34FA-6B4A-46F1-9445-D09D9DC23FA9}" srcOrd="5" destOrd="0" presId="urn:microsoft.com/office/officeart/2005/8/layout/process2"/>
    <dgm:cxn modelId="{27B87288-AA22-45D0-AB92-7C8F2625019A}" type="presParOf" srcId="{1C8D34FA-6B4A-46F1-9445-D09D9DC23FA9}" destId="{F732FA90-8AAF-4DBE-84DC-070A4BD91F10}" srcOrd="0" destOrd="0" presId="urn:microsoft.com/office/officeart/2005/8/layout/process2"/>
    <dgm:cxn modelId="{047F0B7A-1735-41CF-BE05-0030976C44FA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Applications à la </a:t>
          </a:r>
          <a:r>
            <a:rPr lang="fr-FR" b="1" noProof="0" dirty="0" err="1" smtClean="0"/>
            <a:t>microrobotique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Création du logiciel </a:t>
          </a:r>
          <a:r>
            <a:rPr lang="fr-FR" b="1" noProof="0" dirty="0" smtClean="0"/>
            <a:t>Vernier</a:t>
          </a:r>
          <a:endParaRPr lang="fr-FR" b="1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Méthode polyvalente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Diversité des mires pour couvrir plusieurs cas applicatifs</a:t>
          </a:r>
          <a:endParaRPr lang="fr-FR" b="1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4906EA-C3FC-47AA-930C-B8B4CD0E640F}" type="presOf" srcId="{D8590A34-AC2F-485C-AFC9-14FAAEF9C1DD}" destId="{1C8D34FA-6B4A-46F1-9445-D09D9DC23FA9}" srcOrd="0" destOrd="0" presId="urn:microsoft.com/office/officeart/2005/8/layout/process2"/>
    <dgm:cxn modelId="{1673C5CC-EF1F-4A9C-9A88-A59718F4F8AF}" type="presOf" srcId="{2E012ADC-48E2-46F1-8696-125A60FDF4C6}" destId="{9C23B9DC-D27E-419C-A440-01D63A28021C}" srcOrd="0" destOrd="0" presId="urn:microsoft.com/office/officeart/2005/8/layout/process2"/>
    <dgm:cxn modelId="{6808E4C6-6A8C-4E64-9916-096FB4766DC9}" type="presOf" srcId="{C9E69F3D-CBF6-4EFD-A119-8041E2F4DBC7}" destId="{A0AA4C6E-F56D-4030-9E8A-AF04E7ACF962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29786A4-63C0-4349-B214-55DA36DE33DB}" type="presOf" srcId="{4FF7ADA8-70E7-405A-A1DA-8C8CCE10692D}" destId="{DE594EC7-58A4-442A-945D-72BE1E5EA479}" srcOrd="1" destOrd="0" presId="urn:microsoft.com/office/officeart/2005/8/layout/process2"/>
    <dgm:cxn modelId="{16D7BFC4-3022-421E-8414-EB903B655582}" type="presOf" srcId="{D8590A34-AC2F-485C-AFC9-14FAAEF9C1DD}" destId="{F732FA90-8AAF-4DBE-84DC-070A4BD91F10}" srcOrd="1" destOrd="0" presId="urn:microsoft.com/office/officeart/2005/8/layout/process2"/>
    <dgm:cxn modelId="{11C3AECA-C02A-49B0-88C1-8F48BD4EDF76}" type="presOf" srcId="{4FF7ADA8-70E7-405A-A1DA-8C8CCE10692D}" destId="{666D7D3F-1037-4F7A-9108-3DB2082AD06F}" srcOrd="0" destOrd="0" presId="urn:microsoft.com/office/officeart/2005/8/layout/process2"/>
    <dgm:cxn modelId="{2DAB7DA6-0C4D-446B-825A-86A8B38865A7}" type="presOf" srcId="{C9E69F3D-CBF6-4EFD-A119-8041E2F4DBC7}" destId="{DD19E605-4BA1-4C62-B393-4865FCC50D3D}" srcOrd="1" destOrd="0" presId="urn:microsoft.com/office/officeart/2005/8/layout/process2"/>
    <dgm:cxn modelId="{8D1AB7D3-AFD7-427A-9FDF-81D0D6A8DE75}" type="presOf" srcId="{510A170F-CEF1-4764-88A4-62BDC8D9D084}" destId="{62131FC7-FF49-4AAA-8B19-A287AAFC8380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CC780D30-A278-4332-8720-5117FC683D2B}" type="presOf" srcId="{7E72CA1F-A679-4919-B07C-C65DE5D2B3F8}" destId="{2B9D8ED3-618C-479C-B258-8432E54C1855}" srcOrd="0" destOrd="0" presId="urn:microsoft.com/office/officeart/2005/8/layout/process2"/>
    <dgm:cxn modelId="{AAF26CA8-E18F-42B1-8768-C9E9D79F36D2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8E1DF9B7-2F42-430C-844D-07B18D939375}" type="presOf" srcId="{5B876D50-3F03-4BED-913E-5DDCC30383C2}" destId="{A8224056-E955-40E8-81BD-D47F56EE3E2A}" srcOrd="0" destOrd="0" presId="urn:microsoft.com/office/officeart/2005/8/layout/process2"/>
    <dgm:cxn modelId="{729F0CBA-233C-41E4-9557-398630050F43}" type="presParOf" srcId="{2B9D8ED3-618C-479C-B258-8432E54C1855}" destId="{0F13F7F2-F0CA-4EF6-9435-03746B191643}" srcOrd="0" destOrd="0" presId="urn:microsoft.com/office/officeart/2005/8/layout/process2"/>
    <dgm:cxn modelId="{7C46E568-B91A-4C6B-B35E-2B0FEF751523}" type="presParOf" srcId="{2B9D8ED3-618C-479C-B258-8432E54C1855}" destId="{A0AA4C6E-F56D-4030-9E8A-AF04E7ACF962}" srcOrd="1" destOrd="0" presId="urn:microsoft.com/office/officeart/2005/8/layout/process2"/>
    <dgm:cxn modelId="{44F9BEE8-8059-4EFD-9A70-22E603281E65}" type="presParOf" srcId="{A0AA4C6E-F56D-4030-9E8A-AF04E7ACF962}" destId="{DD19E605-4BA1-4C62-B393-4865FCC50D3D}" srcOrd="0" destOrd="0" presId="urn:microsoft.com/office/officeart/2005/8/layout/process2"/>
    <dgm:cxn modelId="{9FFAC12B-F9A8-4FAB-82FA-449C607B2A61}" type="presParOf" srcId="{2B9D8ED3-618C-479C-B258-8432E54C1855}" destId="{9C23B9DC-D27E-419C-A440-01D63A28021C}" srcOrd="2" destOrd="0" presId="urn:microsoft.com/office/officeart/2005/8/layout/process2"/>
    <dgm:cxn modelId="{8728F761-2197-410E-B695-DB5DF5C8BC91}" type="presParOf" srcId="{2B9D8ED3-618C-479C-B258-8432E54C1855}" destId="{666D7D3F-1037-4F7A-9108-3DB2082AD06F}" srcOrd="3" destOrd="0" presId="urn:microsoft.com/office/officeart/2005/8/layout/process2"/>
    <dgm:cxn modelId="{D3D7322A-661B-4FD1-9C32-60E6CAEE80F4}" type="presParOf" srcId="{666D7D3F-1037-4F7A-9108-3DB2082AD06F}" destId="{DE594EC7-58A4-442A-945D-72BE1E5EA479}" srcOrd="0" destOrd="0" presId="urn:microsoft.com/office/officeart/2005/8/layout/process2"/>
    <dgm:cxn modelId="{31018985-E945-4A9C-8856-6EDF81016826}" type="presParOf" srcId="{2B9D8ED3-618C-479C-B258-8432E54C1855}" destId="{A8224056-E955-40E8-81BD-D47F56EE3E2A}" srcOrd="4" destOrd="0" presId="urn:microsoft.com/office/officeart/2005/8/layout/process2"/>
    <dgm:cxn modelId="{0A3A9EBF-7860-4E77-A7E9-1AE4089041F9}" type="presParOf" srcId="{2B9D8ED3-618C-479C-B258-8432E54C1855}" destId="{1C8D34FA-6B4A-46F1-9445-D09D9DC23FA9}" srcOrd="5" destOrd="0" presId="urn:microsoft.com/office/officeart/2005/8/layout/process2"/>
    <dgm:cxn modelId="{B6829441-2EFC-4251-83C9-69BFD96F0564}" type="presParOf" srcId="{1C8D34FA-6B4A-46F1-9445-D09D9DC23FA9}" destId="{F732FA90-8AAF-4DBE-84DC-070A4BD91F10}" srcOrd="0" destOrd="0" presId="urn:microsoft.com/office/officeart/2005/8/layout/process2"/>
    <dgm:cxn modelId="{53D58105-7B4B-4F0B-A018-EAB2CFB13C06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C15EAF3-79E0-4031-A876-9AE0113415F0}" type="pres">
      <dgm:prSet presAssocID="{92192527-9467-4035-B503-B9C93AE41A8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AB4E823-121F-4969-AF92-1ACA28EA0976}" type="pres">
      <dgm:prSet presAssocID="{F0EE9E05-5115-421F-AF73-2E070D4E745F}" presName="rootConnector1" presStyleLbl="node1" presStyleIdx="0" presStyleCnt="0"/>
      <dgm:spPr/>
      <dgm:t>
        <a:bodyPr/>
        <a:lstStyle/>
        <a:p>
          <a:endParaRPr lang="fr-FR"/>
        </a:p>
      </dgm:t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6E608FE-C895-4A1A-A29D-A5AD7A1E1E1E}" type="pres">
      <dgm:prSet presAssocID="{7AC87C20-C0EB-48F9-9ABD-C89C07921E63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2D16579-2D6A-4794-B43B-65F3F6469A2A}" type="pres">
      <dgm:prSet presAssocID="{3C20825D-9DA7-4F52-AB01-7DFBACC56640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AA84BFC-DCC0-4D84-902E-DEF453976A57}">
      <dgm:prSet phldrT="[Texte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Verrous scientifiques</a:t>
          </a:r>
        </a:p>
      </dgm:t>
    </dgm:pt>
    <dgm:pt modelId="{9C63B65E-1D1A-4D0E-8171-DC7DE7F7785A}" type="par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89250EFC-281E-43E1-88E0-93065140D492}" type="sib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/>
            <a:t>Mesure planaire seulement</a:t>
          </a:r>
          <a:endParaRPr lang="fr-FR" noProof="0" dirty="0"/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0C22120-D3A5-47D0-BF16-4382C6DEF46B}" type="pres">
      <dgm:prSet presAssocID="{1AA84BFC-DCC0-4D84-902E-DEF453976A57}" presName="hierRoot1" presStyleCnt="0">
        <dgm:presLayoutVars>
          <dgm:hierBranch val="init"/>
        </dgm:presLayoutVars>
      </dgm:prSet>
      <dgm:spPr/>
    </dgm:pt>
    <dgm:pt modelId="{D90F6AC2-9F65-4D38-88DA-BAB1EE2CAB99}" type="pres">
      <dgm:prSet presAssocID="{1AA84BFC-DCC0-4D84-902E-DEF453976A57}" presName="rootComposite1" presStyleCnt="0"/>
      <dgm:spPr/>
    </dgm:pt>
    <dgm:pt modelId="{C1FDE664-D992-42AD-AD59-FB83EB2303CC}" type="pres">
      <dgm:prSet presAssocID="{1AA84BFC-DCC0-4D84-902E-DEF453976A5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1922121-A949-4137-8FEF-C8AFAB65ECA3}" type="pres">
      <dgm:prSet presAssocID="{1AA84BFC-DCC0-4D84-902E-DEF453976A57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6D3674C-4617-4759-B636-7F10ECB60804}" type="pres">
      <dgm:prSet presAssocID="{1AA84BFC-DCC0-4D84-902E-DEF453976A57}" presName="hierChild2" presStyleCnt="0"/>
      <dgm:spPr/>
    </dgm:pt>
    <dgm:pt modelId="{739CC8A8-3045-4D3A-8E7B-E278B791777B}" type="pres">
      <dgm:prSet presAssocID="{B36FBD80-457C-4531-9E75-0FD982F920E2}" presName="Name37" presStyleLbl="parChTrans1D2" presStyleIdx="0" presStyleCnt="3"/>
      <dgm:spPr/>
      <dgm:t>
        <a:bodyPr/>
        <a:lstStyle/>
        <a:p>
          <a:endParaRPr lang="fr-FR"/>
        </a:p>
      </dgm:t>
    </dgm:pt>
    <dgm:pt modelId="{3AE445ED-4332-4363-A1F7-DA8D9BEF74A6}" type="pres">
      <dgm:prSet presAssocID="{6CDA7EA2-3746-478C-A09D-A3B4F696A7F1}" presName="hierRoot2" presStyleCnt="0">
        <dgm:presLayoutVars>
          <dgm:hierBranch val="init"/>
        </dgm:presLayoutVars>
      </dgm:prSet>
      <dgm:spPr/>
    </dgm:pt>
    <dgm:pt modelId="{36CA5F73-0D86-43C8-AFEC-F53DF8AE9037}" type="pres">
      <dgm:prSet presAssocID="{6CDA7EA2-3746-478C-A09D-A3B4F696A7F1}" presName="rootComposite" presStyleCnt="0"/>
      <dgm:spPr/>
    </dgm:pt>
    <dgm:pt modelId="{8C0831AF-D78D-43DC-AD69-39410FD1E730}" type="pres">
      <dgm:prSet presAssocID="{6CDA7EA2-3746-478C-A09D-A3B4F696A7F1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E781737-5164-4FF2-9E94-EFD8F11F8A5A}" type="pres">
      <dgm:prSet presAssocID="{6CDA7EA2-3746-478C-A09D-A3B4F696A7F1}" presName="rootConnector" presStyleLbl="node2" presStyleIdx="0" presStyleCnt="3"/>
      <dgm:spPr/>
      <dgm:t>
        <a:bodyPr/>
        <a:lstStyle/>
        <a:p>
          <a:endParaRPr lang="fr-FR"/>
        </a:p>
      </dgm:t>
    </dgm:pt>
    <dgm:pt modelId="{9F3B39B8-54CD-4BD6-81E6-C64FA03EF470}" type="pres">
      <dgm:prSet presAssocID="{6CDA7EA2-3746-478C-A09D-A3B4F696A7F1}" presName="hierChild4" presStyleCnt="0"/>
      <dgm:spPr/>
    </dgm:pt>
    <dgm:pt modelId="{5A421120-A05C-4231-A4B7-E567367916CB}" type="pres">
      <dgm:prSet presAssocID="{6CDA7EA2-3746-478C-A09D-A3B4F696A7F1}" presName="hierChild5" presStyleCnt="0"/>
      <dgm:spPr/>
    </dgm:pt>
    <dgm:pt modelId="{C914F805-D0E2-4A3C-B000-E57B36548A63}" type="pres">
      <dgm:prSet presAssocID="{FC1D2C80-500F-49C3-A58F-7D1E6075CCD9}" presName="Name37" presStyleLbl="parChTrans1D2" presStyleIdx="1" presStyleCnt="3"/>
      <dgm:spPr/>
      <dgm:t>
        <a:bodyPr/>
        <a:lstStyle/>
        <a:p>
          <a:endParaRPr lang="fr-FR"/>
        </a:p>
      </dgm:t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7E1F60E-D1F3-4C56-8898-E105043EB271}" type="pres">
      <dgm:prSet presAssocID="{929C3F41-9246-415F-828D-79934AFABD82}" presName="rootConnector" presStyleLbl="node2" presStyleIdx="1" presStyleCnt="3"/>
      <dgm:spPr/>
      <dgm:t>
        <a:bodyPr/>
        <a:lstStyle/>
        <a:p>
          <a:endParaRPr lang="fr-FR"/>
        </a:p>
      </dgm:t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2" presStyleCnt="3"/>
      <dgm:spPr/>
      <dgm:t>
        <a:bodyPr/>
        <a:lstStyle/>
        <a:p>
          <a:endParaRPr lang="fr-FR"/>
        </a:p>
      </dgm:t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7D57DD3-BD2B-47EC-B422-28EC7FBD3607}" type="pres">
      <dgm:prSet presAssocID="{2E53E7AB-F970-463F-B713-1BD0A25E02BC}" presName="rootConnector" presStyleLbl="node2" presStyleIdx="2" presStyleCnt="3"/>
      <dgm:spPr/>
      <dgm:t>
        <a:bodyPr/>
        <a:lstStyle/>
        <a:p>
          <a:endParaRPr lang="fr-FR"/>
        </a:p>
      </dgm:t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A7905A6F-821F-4CA8-ADD2-A002D521A5C5}" type="pres">
      <dgm:prSet presAssocID="{1AA84BFC-DCC0-4D84-902E-DEF453976A57}" presName="hierChild3" presStyleCnt="0"/>
      <dgm:spPr/>
    </dgm:pt>
  </dgm:ptLst>
  <dgm:cxnLst>
    <dgm:cxn modelId="{2797EC36-6C6A-41F2-92FF-896AF80BE74D}" type="presOf" srcId="{1AA84BFC-DCC0-4D84-902E-DEF453976A57}" destId="{C1FDE664-D992-42AD-AD59-FB83EB2303CC}" srcOrd="0" destOrd="0" presId="urn:microsoft.com/office/officeart/2005/8/layout/orgChart1"/>
    <dgm:cxn modelId="{E6A805C8-A1F5-444F-AB47-FA71AD3CCF1D}" type="presOf" srcId="{929C3F41-9246-415F-828D-79934AFABD82}" destId="{B7E1F60E-D1F3-4C56-8898-E105043EB271}" srcOrd="1" destOrd="0" presId="urn:microsoft.com/office/officeart/2005/8/layout/orgChart1"/>
    <dgm:cxn modelId="{77C30617-4903-4332-8598-48180554B88E}" srcId="{1AA84BFC-DCC0-4D84-902E-DEF453976A57}" destId="{929C3F41-9246-415F-828D-79934AFABD82}" srcOrd="1" destOrd="0" parTransId="{FC1D2C80-500F-49C3-A58F-7D1E6075CCD9}" sibTransId="{08B2C6ED-7B30-418A-A84F-CACBCA7211BB}"/>
    <dgm:cxn modelId="{61570515-11BD-4C46-A64A-3F29C4BA2A13}" srcId="{1AA84BFC-DCC0-4D84-902E-DEF453976A57}" destId="{2E53E7AB-F970-463F-B713-1BD0A25E02BC}" srcOrd="2" destOrd="0" parTransId="{8DDE4068-A443-48A6-9EC4-A035618F2DC0}" sibTransId="{E213C52A-AEBB-4F2F-B218-935C8B54E0EB}"/>
    <dgm:cxn modelId="{E09B26BA-94EC-4338-B5BC-E012A52A0C3B}" type="presOf" srcId="{6CDA7EA2-3746-478C-A09D-A3B4F696A7F1}" destId="{6E781737-5164-4FF2-9E94-EFD8F11F8A5A}" srcOrd="1" destOrd="0" presId="urn:microsoft.com/office/officeart/2005/8/layout/orgChart1"/>
    <dgm:cxn modelId="{40668452-6F30-4FAB-B0FF-B40520FBBCDA}" type="presOf" srcId="{929C3F41-9246-415F-828D-79934AFABD82}" destId="{90C96426-7315-4E58-882A-14D445CEAA0C}" srcOrd="0" destOrd="0" presId="urn:microsoft.com/office/officeart/2005/8/layout/orgChart1"/>
    <dgm:cxn modelId="{7439EB45-B4AF-4F2A-9427-56D8653ACC6C}" type="presOf" srcId="{6CDA7EA2-3746-478C-A09D-A3B4F696A7F1}" destId="{8C0831AF-D78D-43DC-AD69-39410FD1E730}" srcOrd="0" destOrd="0" presId="urn:microsoft.com/office/officeart/2005/8/layout/orgChart1"/>
    <dgm:cxn modelId="{B61AF68E-A599-437B-9E39-AD6842112102}" type="presOf" srcId="{1AA84BFC-DCC0-4D84-902E-DEF453976A57}" destId="{61922121-A949-4137-8FEF-C8AFAB65ECA3}" srcOrd="1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6828FC7F-5045-4152-A16D-B8618485B5DF}" type="presOf" srcId="{B36FBD80-457C-4531-9E75-0FD982F920E2}" destId="{739CC8A8-3045-4D3A-8E7B-E278B791777B}" srcOrd="0" destOrd="0" presId="urn:microsoft.com/office/officeart/2005/8/layout/orgChart1"/>
    <dgm:cxn modelId="{CE92B11B-461A-4302-81B8-7FAB4DEE85AB}" srcId="{1AA84BFC-DCC0-4D84-902E-DEF453976A57}" destId="{6CDA7EA2-3746-478C-A09D-A3B4F696A7F1}" srcOrd="0" destOrd="0" parTransId="{B36FBD80-457C-4531-9E75-0FD982F920E2}" sibTransId="{68494189-807F-4FDC-A3C6-7E06CD0F9915}"/>
    <dgm:cxn modelId="{B23C5E9A-77A1-4787-AE36-3377B05C14BB}" type="presOf" srcId="{2E53E7AB-F970-463F-B713-1BD0A25E02BC}" destId="{D7D57DD3-BD2B-47EC-B422-28EC7FBD3607}" srcOrd="1" destOrd="0" presId="urn:microsoft.com/office/officeart/2005/8/layout/orgChart1"/>
    <dgm:cxn modelId="{D1652603-820D-4D77-A750-349F733E7008}" type="presOf" srcId="{8DDE4068-A443-48A6-9EC4-A035618F2DC0}" destId="{A00FC95B-02DF-4D1E-868D-8A1492E5417A}" srcOrd="0" destOrd="0" presId="urn:microsoft.com/office/officeart/2005/8/layout/orgChart1"/>
    <dgm:cxn modelId="{0CC662DF-B0C4-495B-A2D1-3A34023C7451}" type="presOf" srcId="{2E53E7AB-F970-463F-B713-1BD0A25E02BC}" destId="{C1F9FF3C-5101-4647-9612-5BBB03FF22F8}" srcOrd="0" destOrd="0" presId="urn:microsoft.com/office/officeart/2005/8/layout/orgChart1"/>
    <dgm:cxn modelId="{B15A813D-84BF-4355-BA03-29AFDA7E4652}" srcId="{82E62AD6-473F-46BC-9BE4-4638D1CEFA53}" destId="{1AA84BFC-DCC0-4D84-902E-DEF453976A57}" srcOrd="0" destOrd="0" parTransId="{9C63B65E-1D1A-4D0E-8171-DC7DE7F7785A}" sibTransId="{89250EFC-281E-43E1-88E0-93065140D492}"/>
    <dgm:cxn modelId="{65EA83AF-32B4-4DB6-B280-6B164FD47F36}" type="presOf" srcId="{FC1D2C80-500F-49C3-A58F-7D1E6075CCD9}" destId="{C914F805-D0E2-4A3C-B000-E57B36548A63}" srcOrd="0" destOrd="0" presId="urn:microsoft.com/office/officeart/2005/8/layout/orgChart1"/>
    <dgm:cxn modelId="{32E939AA-564C-4054-A85D-091F1CD0455F}" type="presParOf" srcId="{2886B73A-220B-412D-A6FC-B8835245AD34}" destId="{70C22120-D3A5-47D0-BF16-4382C6DEF46B}" srcOrd="0" destOrd="0" presId="urn:microsoft.com/office/officeart/2005/8/layout/orgChart1"/>
    <dgm:cxn modelId="{2D4318EF-40E3-4CC0-94F0-856754E7D872}" type="presParOf" srcId="{70C22120-D3A5-47D0-BF16-4382C6DEF46B}" destId="{D90F6AC2-9F65-4D38-88DA-BAB1EE2CAB99}" srcOrd="0" destOrd="0" presId="urn:microsoft.com/office/officeart/2005/8/layout/orgChart1"/>
    <dgm:cxn modelId="{1BCB4E6C-4091-465B-8F12-D40C6CC14DBD}" type="presParOf" srcId="{D90F6AC2-9F65-4D38-88DA-BAB1EE2CAB99}" destId="{C1FDE664-D992-42AD-AD59-FB83EB2303CC}" srcOrd="0" destOrd="0" presId="urn:microsoft.com/office/officeart/2005/8/layout/orgChart1"/>
    <dgm:cxn modelId="{8E00271F-7E43-444B-A3F5-AB7893603115}" type="presParOf" srcId="{D90F6AC2-9F65-4D38-88DA-BAB1EE2CAB99}" destId="{61922121-A949-4137-8FEF-C8AFAB65ECA3}" srcOrd="1" destOrd="0" presId="urn:microsoft.com/office/officeart/2005/8/layout/orgChart1"/>
    <dgm:cxn modelId="{F745DB46-0E9E-4D7F-BDA8-BF8C50186D9F}" type="presParOf" srcId="{70C22120-D3A5-47D0-BF16-4382C6DEF46B}" destId="{36D3674C-4617-4759-B636-7F10ECB60804}" srcOrd="1" destOrd="0" presId="urn:microsoft.com/office/officeart/2005/8/layout/orgChart1"/>
    <dgm:cxn modelId="{97316E4E-DDB8-4184-A24E-11CA9F871BF0}" type="presParOf" srcId="{36D3674C-4617-4759-B636-7F10ECB60804}" destId="{739CC8A8-3045-4D3A-8E7B-E278B791777B}" srcOrd="0" destOrd="0" presId="urn:microsoft.com/office/officeart/2005/8/layout/orgChart1"/>
    <dgm:cxn modelId="{3B5F4665-4431-4B4E-98DC-5FEB381F5BFF}" type="presParOf" srcId="{36D3674C-4617-4759-B636-7F10ECB60804}" destId="{3AE445ED-4332-4363-A1F7-DA8D9BEF74A6}" srcOrd="1" destOrd="0" presId="urn:microsoft.com/office/officeart/2005/8/layout/orgChart1"/>
    <dgm:cxn modelId="{77918017-BDB0-4205-81BD-A42830CB8385}" type="presParOf" srcId="{3AE445ED-4332-4363-A1F7-DA8D9BEF74A6}" destId="{36CA5F73-0D86-43C8-AFEC-F53DF8AE9037}" srcOrd="0" destOrd="0" presId="urn:microsoft.com/office/officeart/2005/8/layout/orgChart1"/>
    <dgm:cxn modelId="{9F9BED7F-EAA5-459D-AC77-EF920A3225E1}" type="presParOf" srcId="{36CA5F73-0D86-43C8-AFEC-F53DF8AE9037}" destId="{8C0831AF-D78D-43DC-AD69-39410FD1E730}" srcOrd="0" destOrd="0" presId="urn:microsoft.com/office/officeart/2005/8/layout/orgChart1"/>
    <dgm:cxn modelId="{45AAEF1F-8DBC-414F-B6F6-CA8ED95DDB3B}" type="presParOf" srcId="{36CA5F73-0D86-43C8-AFEC-F53DF8AE9037}" destId="{6E781737-5164-4FF2-9E94-EFD8F11F8A5A}" srcOrd="1" destOrd="0" presId="urn:microsoft.com/office/officeart/2005/8/layout/orgChart1"/>
    <dgm:cxn modelId="{BFBF7348-1AB2-4875-A859-6D674514BE54}" type="presParOf" srcId="{3AE445ED-4332-4363-A1F7-DA8D9BEF74A6}" destId="{9F3B39B8-54CD-4BD6-81E6-C64FA03EF470}" srcOrd="1" destOrd="0" presId="urn:microsoft.com/office/officeart/2005/8/layout/orgChart1"/>
    <dgm:cxn modelId="{B674192C-0A46-4793-89AB-8AE50348735A}" type="presParOf" srcId="{3AE445ED-4332-4363-A1F7-DA8D9BEF74A6}" destId="{5A421120-A05C-4231-A4B7-E567367916CB}" srcOrd="2" destOrd="0" presId="urn:microsoft.com/office/officeart/2005/8/layout/orgChart1"/>
    <dgm:cxn modelId="{D6C7F33A-ADC6-4E88-A5E5-932D375CE732}" type="presParOf" srcId="{36D3674C-4617-4759-B636-7F10ECB60804}" destId="{C914F805-D0E2-4A3C-B000-E57B36548A63}" srcOrd="2" destOrd="0" presId="urn:microsoft.com/office/officeart/2005/8/layout/orgChart1"/>
    <dgm:cxn modelId="{C424184C-409F-4EBF-9B2B-6AE40E6E611D}" type="presParOf" srcId="{36D3674C-4617-4759-B636-7F10ECB60804}" destId="{E30DE813-9C5E-4C90-A655-1A2F75161A65}" srcOrd="3" destOrd="0" presId="urn:microsoft.com/office/officeart/2005/8/layout/orgChart1"/>
    <dgm:cxn modelId="{DB462ECE-029E-4D21-BB97-EA2AA2ECE30A}" type="presParOf" srcId="{E30DE813-9C5E-4C90-A655-1A2F75161A65}" destId="{7DB5C4FE-1297-4904-A993-87C45CDBA219}" srcOrd="0" destOrd="0" presId="urn:microsoft.com/office/officeart/2005/8/layout/orgChart1"/>
    <dgm:cxn modelId="{0276DAA0-1E18-4C47-999C-7797E8E033C8}" type="presParOf" srcId="{7DB5C4FE-1297-4904-A993-87C45CDBA219}" destId="{90C96426-7315-4E58-882A-14D445CEAA0C}" srcOrd="0" destOrd="0" presId="urn:microsoft.com/office/officeart/2005/8/layout/orgChart1"/>
    <dgm:cxn modelId="{D285F7B0-7EF7-4668-B965-7C00B1A7F355}" type="presParOf" srcId="{7DB5C4FE-1297-4904-A993-87C45CDBA219}" destId="{B7E1F60E-D1F3-4C56-8898-E105043EB271}" srcOrd="1" destOrd="0" presId="urn:microsoft.com/office/officeart/2005/8/layout/orgChart1"/>
    <dgm:cxn modelId="{69184EC0-CC8E-4A60-9E2D-F297AC928284}" type="presParOf" srcId="{E30DE813-9C5E-4C90-A655-1A2F75161A65}" destId="{6330C68A-6B09-4807-A36F-078D06D04D34}" srcOrd="1" destOrd="0" presId="urn:microsoft.com/office/officeart/2005/8/layout/orgChart1"/>
    <dgm:cxn modelId="{A1B44502-77CF-4E80-965E-D3DEEA783A8E}" type="presParOf" srcId="{E30DE813-9C5E-4C90-A655-1A2F75161A65}" destId="{DD868702-0A00-415B-9AFA-5E42D20CE9A3}" srcOrd="2" destOrd="0" presId="urn:microsoft.com/office/officeart/2005/8/layout/orgChart1"/>
    <dgm:cxn modelId="{F1D09B87-E274-4A09-96D7-1D9FDC3DB817}" type="presParOf" srcId="{36D3674C-4617-4759-B636-7F10ECB60804}" destId="{A00FC95B-02DF-4D1E-868D-8A1492E5417A}" srcOrd="4" destOrd="0" presId="urn:microsoft.com/office/officeart/2005/8/layout/orgChart1"/>
    <dgm:cxn modelId="{25D03023-27E0-419A-9122-BF122D5A0A4F}" type="presParOf" srcId="{36D3674C-4617-4759-B636-7F10ECB60804}" destId="{ED0BB7D1-63F7-45EC-9ABE-9F6AEC9B22EA}" srcOrd="5" destOrd="0" presId="urn:microsoft.com/office/officeart/2005/8/layout/orgChart1"/>
    <dgm:cxn modelId="{6E760D07-8EB4-479F-8ABD-605E780589C2}" type="presParOf" srcId="{ED0BB7D1-63F7-45EC-9ABE-9F6AEC9B22EA}" destId="{FCC9A4BF-9EAD-4652-8692-077375C68450}" srcOrd="0" destOrd="0" presId="urn:microsoft.com/office/officeart/2005/8/layout/orgChart1"/>
    <dgm:cxn modelId="{E67F7644-3149-44AF-99C2-59967D67C4B6}" type="presParOf" srcId="{FCC9A4BF-9EAD-4652-8692-077375C68450}" destId="{C1F9FF3C-5101-4647-9612-5BBB03FF22F8}" srcOrd="0" destOrd="0" presId="urn:microsoft.com/office/officeart/2005/8/layout/orgChart1"/>
    <dgm:cxn modelId="{C1A51573-884A-4A7F-AA7B-08411F417A50}" type="presParOf" srcId="{FCC9A4BF-9EAD-4652-8692-077375C68450}" destId="{D7D57DD3-BD2B-47EC-B422-28EC7FBD3607}" srcOrd="1" destOrd="0" presId="urn:microsoft.com/office/officeart/2005/8/layout/orgChart1"/>
    <dgm:cxn modelId="{8082A916-8A23-4CF5-B092-5A213C388B25}" type="presParOf" srcId="{ED0BB7D1-63F7-45EC-9ABE-9F6AEC9B22EA}" destId="{F8D06186-4EB0-409E-BC2C-C3BA8D7D09E6}" srcOrd="1" destOrd="0" presId="urn:microsoft.com/office/officeart/2005/8/layout/orgChart1"/>
    <dgm:cxn modelId="{39ED412C-6430-4F7D-9EAD-806858536734}" type="presParOf" srcId="{ED0BB7D1-63F7-45EC-9ABE-9F6AEC9B22EA}" destId="{85A5CBC6-F139-44B6-A7AD-3232D4E0DA94}" srcOrd="2" destOrd="0" presId="urn:microsoft.com/office/officeart/2005/8/layout/orgChart1"/>
    <dgm:cxn modelId="{14701173-C48F-44D3-AD58-1C09DB6340B6}" type="presParOf" srcId="{70C22120-D3A5-47D0-BF16-4382C6DEF46B}" destId="{A7905A6F-821F-4CA8-ADD2-A002D521A5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noProof="0" dirty="0"/>
            <a:t>par accumulation de pixels conditionnés par leur phase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noProof="0" dirty="0"/>
            <a:t>par accumulation de pixels conditionnés par leur phase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Mesure de pose 3D</a:t>
          </a:r>
          <a:endParaRPr lang="fr-FR" sz="1800" b="1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Analyse spectrale des mires</a:t>
          </a:r>
          <a:endParaRPr lang="fr-FR" sz="1800" kern="1200" noProof="0" dirty="0"/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nanométrique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𝒙𝒚</m:t>
              </m:r>
            </m:oMath>
          </a14:m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8694" y="3768307"/>
          <a:ext cx="7517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2175"/>
        <a:ext cx="265748" cy="52624"/>
      </dsp:txXfrm>
    </dsp:sp>
    <dsp:sp modelId="{87245A84-0BAB-4DBA-A65F-05764EA62501}">
      <dsp:nvSpPr>
        <dsp:cNvPr id="0" name=""/>
        <dsp:cNvSpPr/>
      </dsp:nvSpPr>
      <dsp:spPr>
        <a:xfrm>
          <a:off x="360457" y="4039882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4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  <a:r>
            <a:rPr lang="fr-FR" sz="1800" b="1" kern="1200" noProof="0" dirty="0" smtClean="0"/>
            <a:t>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𝜶</m:t>
              </m:r>
            </m:oMath>
          </a14:m>
          <a:r>
            <a:rPr lang="fr-FR" sz="1800" b="1" kern="1200" noProof="0" dirty="0" smtClean="0"/>
            <a:t>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120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m:t>𝜷𝜸</m:t>
              </m:r>
            </m:oMath>
          </a14:m>
          <a:endParaRPr lang="fr-FR" sz="1800" kern="1200" noProof="0" dirty="0"/>
        </a:p>
      </dsp:txBody>
      <dsp:txXfrm>
        <a:off x="389285" y="4068710"/>
        <a:ext cx="1713994" cy="92659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Extension à une plage centimétrique</a:t>
          </a:r>
          <a:endParaRPr lang="fr-FR" sz="1800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Encodage de la mire</a:t>
          </a:r>
          <a:endParaRPr lang="fr-FR" sz="1800" kern="1200" noProof="0" dirty="0"/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Plage de 10x10 cm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87245A84-0BAB-4DBA-A65F-05764EA62501}">
      <dsp:nvSpPr>
        <dsp:cNvPr id="0" name=""/>
        <dsp:cNvSpPr/>
      </dsp:nvSpPr>
      <dsp:spPr>
        <a:xfrm>
          <a:off x="360457" y="4050767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Plage variable selon taille du code</a:t>
          </a:r>
          <a:endParaRPr lang="fr-FR" sz="1800" kern="1200" noProof="0" dirty="0"/>
        </a:p>
      </dsp:txBody>
      <dsp:txXfrm>
        <a:off x="389285" y="4079595"/>
        <a:ext cx="1713994" cy="9265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Robustesse aux conditions d’imagerie défavorables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Segmentation en </a:t>
          </a:r>
          <a:r>
            <a:rPr lang="fr-FR" sz="1800" kern="1200" noProof="0" dirty="0" err="1" smtClean="0"/>
            <a:t>imagette</a:t>
          </a:r>
          <a:r>
            <a:rPr lang="fr-FR" sz="1800" kern="1200" noProof="0" dirty="0" smtClean="0"/>
            <a:t> de phase</a:t>
          </a:r>
          <a:endParaRPr lang="fr-FR" sz="1800" kern="1200" noProof="0" dirty="0"/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Flou, bruit, occultation, éclairage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061736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4001161"/>
        <a:ext cx="265748" cy="258365"/>
      </dsp:txXfrm>
    </dsp:sp>
    <dsp:sp modelId="{62131FC7-FF49-4AAA-8B19-A287AAFC8380}">
      <dsp:nvSpPr>
        <dsp:cNvPr id="0" name=""/>
        <dsp:cNvSpPr/>
      </dsp:nvSpPr>
      <dsp:spPr>
        <a:xfrm>
          <a:off x="89789" y="4431771"/>
          <a:ext cx="2312987" cy="9842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noProof="0" dirty="0"/>
        </a:p>
      </dsp:txBody>
      <dsp:txXfrm>
        <a:off x="118617" y="4460599"/>
        <a:ext cx="2255331" cy="92659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Applications à la </a:t>
          </a:r>
          <a:r>
            <a:rPr lang="fr-FR" sz="1800" b="1" kern="1200" noProof="0" dirty="0" err="1" smtClean="0"/>
            <a:t>microrobotique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Création du logiciel </a:t>
          </a:r>
          <a:r>
            <a:rPr lang="fr-FR" sz="1800" b="1" kern="1200" noProof="0" dirty="0" smtClean="0"/>
            <a:t>Vernier</a:t>
          </a:r>
          <a:endParaRPr lang="fr-FR" sz="1800" b="1" kern="1200" noProof="0" dirty="0"/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Méthode polyvalente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62131FC7-FF49-4AAA-8B19-A287AAFC8380}">
      <dsp:nvSpPr>
        <dsp:cNvPr id="0" name=""/>
        <dsp:cNvSpPr/>
      </dsp:nvSpPr>
      <dsp:spPr>
        <a:xfrm>
          <a:off x="89789" y="4050767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Diversité des mires pour couvrir plusieurs cas applicatifs</a:t>
          </a:r>
          <a:endParaRPr lang="fr-FR" sz="1800" b="1" kern="1200" noProof="0" dirty="0"/>
        </a:p>
      </dsp:txBody>
      <dsp:txXfrm>
        <a:off x="118617" y="4079595"/>
        <a:ext cx="2255331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653991"/>
        <a:ext cx="1546994" cy="1666707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653991"/>
        <a:ext cx="1546994" cy="1666707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653991"/>
        <a:ext cx="1546994" cy="1666707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653991"/>
        <a:ext cx="1546994" cy="1666707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kern="1200" noProof="0" dirty="0"/>
            <a:t>par accumulation de pixels conditionnés par leur phase</a:t>
          </a:r>
        </a:p>
      </dsp:txBody>
      <dsp:txXfrm>
        <a:off x="9255643" y="1653991"/>
        <a:ext cx="1546994" cy="16667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093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1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23/09/2021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23/09/2021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23/09/2021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sinewave_1D_unwrapped_phase.mp4" TargetMode="External"/><Relationship Id="rId13" Type="http://schemas.openxmlformats.org/officeDocument/2006/relationships/image" Target="../media/image40.png"/><Relationship Id="rId3" Type="http://schemas.microsoft.com/office/2007/relationships/media" Target="file:///D:\webDev\PhD_defense\videos\part_2_methods\signal_1D_fixed_window_FT.mp4" TargetMode="External"/><Relationship Id="rId7" Type="http://schemas.microsoft.com/office/2007/relationships/media" Target="file:///D:\webDev\PhD_defense\videos\part_2_methods\sinewave_1D_unwrapped_phase.mp4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sinewave_1D_fixed_window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sinewave_1D_fixed_window.mp4" TargetMode="External"/><Relationship Id="rId6" Type="http://schemas.openxmlformats.org/officeDocument/2006/relationships/video" Target="file:///D:\webDev\PhD_defense\videos\part_2_methods\sinewave_1D_wrapped_phase.mp4" TargetMode="External"/><Relationship Id="rId11" Type="http://schemas.openxmlformats.org/officeDocument/2006/relationships/image" Target="../media/image10.jpeg"/><Relationship Id="rId5" Type="http://schemas.microsoft.com/office/2007/relationships/media" Target="file:///D:\webDev\PhD_defense\videos\part_2_methods\sinewave_1D_wrapped_phase.mp4" TargetMode="Externa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10.xml"/><Relationship Id="rId4" Type="http://schemas.openxmlformats.org/officeDocument/2006/relationships/video" Target="file:///D:\webDev\PhD_defense\videos\part_2_methods\signal_1D_fixed_window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4.png"/><Relationship Id="rId27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6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47.png"/><Relationship Id="rId1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.png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resolutionBasseLumiere(FIG7)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setup_micro_pattern_lighting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7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52.png"/><Relationship Id="rId11" Type="http://schemas.openxmlformats.org/officeDocument/2006/relationships/image" Target="file:///G:\Utilisateurs\antoine.andre\Documents\webDev\PhD_defense\figures\part_3_performances\(FIG10a)resolution_off_axis_microscope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3b)comparison_6Dof_angles.png" TargetMode="External"/><Relationship Id="rId4" Type="http://schemas.openxmlformats.org/officeDocument/2006/relationships/notesSlide" Target="../notesSlides/notesSlide18.xml"/><Relationship Id="rId9" Type="http://schemas.openxmlformats.org/officeDocument/2006/relationships/image" Target="file:///G:\Utilisateurs\antoine.andre\Documents\webDev\PhD_defense\figures\part_3_performances\(FIG13a)comparison_6Dof_translations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diagramData" Target="../diagrams/data9.xml"/><Relationship Id="rId3" Type="http://schemas.microsoft.com/office/2007/relationships/media" Target="file:///D:\webDev\PhD_defense\videos\part_3_performances\defocusHistogramVideo_suppMat3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2.png"/><Relationship Id="rId17" Type="http://schemas.microsoft.com/office/2007/relationships/diagramDrawing" Target="../diagrams/drawing7.xml"/><Relationship Id="rId2" Type="http://schemas.openxmlformats.org/officeDocument/2006/relationships/video" Target="file:///D:\webDev\PhD_defense\videos\part_3_performances\variableNoises_suppMat1.mp4" TargetMode="External"/><Relationship Id="rId16" Type="http://schemas.openxmlformats.org/officeDocument/2006/relationships/diagramColors" Target="../diagrams/colors7.xm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video" Target="file:///D:\webDev\PhD_defense\videos\part_3_performances\occlusionSimulation_suppMat4.mp4" TargetMode="External"/><Relationship Id="rId11" Type="http://schemas.openxmlformats.org/officeDocument/2006/relationships/image" Target="../media/image58.png"/><Relationship Id="rId5" Type="http://schemas.microsoft.com/office/2007/relationships/media" Target="file:///D:\webDev\PhD_defense\videos\part_3_performances\occlusionSimulation_suppMat4.mp4" TargetMode="External"/><Relationship Id="rId15" Type="http://schemas.openxmlformats.org/officeDocument/2006/relationships/diagramQuickStyle" Target="../diagrams/quickStyle7.xml"/><Relationship Id="rId10" Type="http://schemas.openxmlformats.org/officeDocument/2006/relationships/image" Target="../media/image56.png"/><Relationship Id="rId4" Type="http://schemas.openxmlformats.org/officeDocument/2006/relationships/video" Target="file:///D:\webDev\PhD_defense\videos\part_3_performances\defocusHistogramVideo_suppMat3.mp4" TargetMode="External"/><Relationship Id="rId9" Type="http://schemas.openxmlformats.org/officeDocument/2006/relationships/image" Target="../media/image10.jpeg"/><Relationship Id="rId1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9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10.xml"/><Relationship Id="rId15" Type="http://schemas.openxmlformats.org/officeDocument/2006/relationships/hyperlink" Target="https://projects.femto-st.fr/vernier/en" TargetMode="External"/><Relationship Id="rId10" Type="http://schemas.openxmlformats.org/officeDocument/2006/relationships/diagramData" Target="../diagrams/data11.xml"/><Relationship Id="rId4" Type="http://schemas.openxmlformats.org/officeDocument/2006/relationships/image" Target="../media/image77.png"/><Relationship Id="rId9" Type="http://schemas.microsoft.com/office/2007/relationships/diagramDrawing" Target="../diagrams/drawing8.xml"/><Relationship Id="rId14" Type="http://schemas.microsoft.com/office/2007/relationships/diagramDrawing" Target="../diagrams/drawing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12" Type="http://schemas.microsoft.com/office/2007/relationships/diagramDrawing" Target="../diagrams/drawing10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78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2.xml"/><Relationship Id="rId9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4_applications\setup_expe_triskele.png" TargetMode="External"/><Relationship Id="rId13" Type="http://schemas.microsoft.com/office/2007/relationships/diagramDrawing" Target="../diagrams/drawing11.xml"/><Relationship Id="rId1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benjamin.jpg" TargetMode="External"/><Relationship Id="rId12" Type="http://schemas.openxmlformats.org/officeDocument/2006/relationships/diagramColors" Target="../diagrams/colors11.xml"/><Relationship Id="rId17" Type="http://schemas.openxmlformats.org/officeDocument/2006/relationships/diagramColors" Target="../diagrams/colors12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QuickStyle" Target="../diagrams/quickStyle12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../media/image81.pn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10.jpeg"/><Relationship Id="rId15" Type="http://schemas.openxmlformats.org/officeDocument/2006/relationships/diagramLayout" Target="../diagrams/layout12.xml"/><Relationship Id="rId10" Type="http://schemas.openxmlformats.org/officeDocument/2006/relationships/diagramLayout" Target="../diagrams/layout11.xml"/><Relationship Id="rId4" Type="http://schemas.openxmlformats.org/officeDocument/2006/relationships/notesSlide" Target="../notesSlides/notesSlide23.xml"/><Relationship Id="rId9" Type="http://schemas.openxmlformats.org/officeDocument/2006/relationships/diagramData" Target="../diagrams/data13.xml"/><Relationship Id="rId14" Type="http://schemas.openxmlformats.org/officeDocument/2006/relationships/diagramData" Target="../diagrams/data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82.png"/><Relationship Id="rId5" Type="http://schemas.openxmlformats.org/officeDocument/2006/relationships/diagramData" Target="../diagrams/data15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4.xml"/><Relationship Id="rId9" Type="http://schemas.microsoft.com/office/2007/relationships/diagramDrawing" Target="../diagrams/drawing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3.png"/><Relationship Id="rId11" Type="http://schemas.openxmlformats.org/officeDocument/2006/relationships/diagramColors" Target="../diagrams/colors1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4.xml"/><Relationship Id="rId4" Type="http://schemas.openxmlformats.org/officeDocument/2006/relationships/notesSlide" Target="../notesSlides/notesSlide25.xml"/><Relationship Id="rId9" Type="http://schemas.openxmlformats.org/officeDocument/2006/relationships/diagramLayout" Target="../diagrams/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diagramData" Target="../diagrams/data19.xml"/><Relationship Id="rId18" Type="http://schemas.openxmlformats.org/officeDocument/2006/relationships/diagramData" Target="../diagrams/data20.xml"/><Relationship Id="rId26" Type="http://schemas.openxmlformats.org/officeDocument/2006/relationships/diagramColors" Target="../diagrams/colors18.xml"/><Relationship Id="rId3" Type="http://schemas.openxmlformats.org/officeDocument/2006/relationships/image" Target="../media/image10.jpeg"/><Relationship Id="rId21" Type="http://schemas.openxmlformats.org/officeDocument/2006/relationships/diagramColors" Target="../diagrams/colors17.xml"/><Relationship Id="rId7" Type="http://schemas.openxmlformats.org/officeDocument/2006/relationships/diagramColors" Target="../diagrams/colors15.xml"/><Relationship Id="rId12" Type="http://schemas.openxmlformats.org/officeDocument/2006/relationships/diagramColors" Target="../diagrams/colors15.xml"/><Relationship Id="rId17" Type="http://schemas.microsoft.com/office/2007/relationships/diagramDrawing" Target="../diagrams/drawing16.xml"/><Relationship Id="rId25" Type="http://schemas.openxmlformats.org/officeDocument/2006/relationships/diagramQuickStyle" Target="../diagrams/quickStyle18.xml"/><Relationship Id="rId2" Type="http://schemas.openxmlformats.org/officeDocument/2006/relationships/notesSlide" Target="../notesSlides/notesSlide27.xml"/><Relationship Id="rId16" Type="http://schemas.openxmlformats.org/officeDocument/2006/relationships/diagramColors" Target="../diagrams/colors16.xml"/><Relationship Id="rId20" Type="http://schemas.openxmlformats.org/officeDocument/2006/relationships/diagramQuickStyle" Target="../diagrams/quickStyl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11" Type="http://schemas.openxmlformats.org/officeDocument/2006/relationships/diagramQuickStyle" Target="../diagrams/quickStyle15.xml"/><Relationship Id="rId24" Type="http://schemas.openxmlformats.org/officeDocument/2006/relationships/diagramLayout" Target="../diagrams/layout18.xml"/><Relationship Id="rId5" Type="http://schemas.openxmlformats.org/officeDocument/2006/relationships/diagramLayout" Target="../diagrams/layout15.xml"/><Relationship Id="rId15" Type="http://schemas.openxmlformats.org/officeDocument/2006/relationships/diagramQuickStyle" Target="../diagrams/quickStyle16.xml"/><Relationship Id="rId23" Type="http://schemas.openxmlformats.org/officeDocument/2006/relationships/diagramData" Target="../diagrams/data21.xml"/><Relationship Id="rId28" Type="http://schemas.openxmlformats.org/officeDocument/2006/relationships/image" Target="../media/image86.png"/><Relationship Id="rId10" Type="http://schemas.openxmlformats.org/officeDocument/2006/relationships/diagramLayout" Target="../diagrams/layout15.xml"/><Relationship Id="rId19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Relationship Id="rId14" Type="http://schemas.openxmlformats.org/officeDocument/2006/relationships/diagramLayout" Target="../diagrams/layout16.xml"/><Relationship Id="rId22" Type="http://schemas.microsoft.com/office/2007/relationships/diagramDrawing" Target="../diagrams/drawing17.xml"/><Relationship Id="rId27" Type="http://schemas.microsoft.com/office/2007/relationships/diagramDrawing" Target="../diagrams/drawin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5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file:///D:\webDev\PhD_defense\figures\part_2_methods\(FIG5)projection_ambiguity_perspective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icosphere_megarena_3.png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0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endParaRPr lang="fr-FR" sz="2800" b="1" dirty="0" smtClean="0">
              <a:solidFill>
                <a:srgbClr val="62BFE6"/>
              </a:solidFill>
            </a:endParaRPr>
          </a:p>
          <a:p>
            <a:pPr algn="ctr"/>
            <a:r>
              <a:rPr lang="fr-FR" sz="2800" b="1" dirty="0" smtClean="0">
                <a:solidFill>
                  <a:srgbClr val="62BFE6"/>
                </a:solidFill>
              </a:rPr>
              <a:t>Antoine </a:t>
            </a:r>
            <a:r>
              <a:rPr lang="fr-FR" sz="2800" b="1" dirty="0">
                <a:solidFill>
                  <a:srgbClr val="62BFE6"/>
                </a:solidFill>
              </a:rPr>
              <a:t>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sz="2400" b="1" dirty="0">
                <a:solidFill>
                  <a:srgbClr val="ACC949"/>
                </a:solidFill>
              </a:rPr>
              <a:t>23 septembre 2021</a:t>
            </a:r>
            <a:endParaRPr lang="fr-FR" sz="20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inewave_1D_fixed_window">
            <a:hlinkClick r:id="" action="ppaction://media"/>
            <a:extLst>
              <a:ext uri="{FF2B5EF4-FFF2-40B4-BE49-F238E27FC236}">
                <a16:creationId xmlns="" xmlns:a16="http://schemas.microsoft.com/office/drawing/2014/main" id="{CF55E0AA-AB5F-4CC6-A554-47FCDDDB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720000" y="720000"/>
            <a:ext cx="7200000" cy="1350000"/>
          </a:xfrm>
          <a:prstGeom prst="rect">
            <a:avLst/>
          </a:prstGeom>
        </p:spPr>
      </p:pic>
      <p:pic>
        <p:nvPicPr>
          <p:cNvPr id="3" name="signal_1D_fixed_window_FT">
            <a:hlinkClick r:id="" action="ppaction://media"/>
            <a:extLst>
              <a:ext uri="{FF2B5EF4-FFF2-40B4-BE49-F238E27FC236}">
                <a16:creationId xmlns="" xmlns:a16="http://schemas.microsoft.com/office/drawing/2014/main" id="{463728C8-DA09-4BD7-A35F-C35D740B3C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20000" y="2160000"/>
            <a:ext cx="7200000" cy="1350000"/>
          </a:xfrm>
          <a:prstGeom prst="rect">
            <a:avLst/>
          </a:prstGeom>
        </p:spPr>
      </p:pic>
      <p:pic>
        <p:nvPicPr>
          <p:cNvPr id="4" name="sinewave_1D_wrapped_phase">
            <a:hlinkClick r:id="" action="ppaction://media"/>
            <a:extLst>
              <a:ext uri="{FF2B5EF4-FFF2-40B4-BE49-F238E27FC236}">
                <a16:creationId xmlns="" xmlns:a16="http://schemas.microsoft.com/office/drawing/2014/main" id="{CB920D01-347C-48BC-8FB9-204B64E7D8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720000" y="3600000"/>
            <a:ext cx="7200000" cy="1350000"/>
          </a:xfrm>
          <a:prstGeom prst="rect">
            <a:avLst/>
          </a:prstGeom>
        </p:spPr>
      </p:pic>
      <p:pic>
        <p:nvPicPr>
          <p:cNvPr id="13" name="sinewave_1D_unwrapped_phase">
            <a:hlinkClick r:id="" action="ppaction://media"/>
            <a:extLst>
              <a:ext uri="{FF2B5EF4-FFF2-40B4-BE49-F238E27FC236}">
                <a16:creationId xmlns="" xmlns:a16="http://schemas.microsoft.com/office/drawing/2014/main" id="{E2C01398-0BB3-491E-8D43-7CCFAC5A2A5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720000" y="5040000"/>
            <a:ext cx="7200000" cy="1350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5893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5429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5429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5429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_3D_video">
            <a:hlinkClick r:id="" action="ppaction://media"/>
            <a:extLst>
              <a:ext uri="{FF2B5EF4-FFF2-40B4-BE49-F238E27FC236}">
                <a16:creationId xmlns="" xmlns:a16="http://schemas.microsoft.com/office/drawing/2014/main" id="{12D9C407-8375-4099-843D-56F1E5C1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785164" cy="494165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8987603" y="958367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=""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9198363" y="3416758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" y="4140000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000" y="4140000"/>
            <a:ext cx="2855441" cy="21368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5433" y="3954660"/>
            <a:ext cx="2672431" cy="2566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="" xmlns:a16="http://schemas.microsoft.com/office/drawing/2014/main" id="{A19D769A-2499-4A88-8DCD-8E11DC37262C}"/>
                  </a:ext>
                </a:extLst>
              </p:cNvPr>
              <p:cNvSpPr txBox="1"/>
              <p:nvPr/>
            </p:nvSpPr>
            <p:spPr>
              <a:xfrm>
                <a:off x="7609108" y="4161903"/>
                <a:ext cx="4637552" cy="357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sPre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(0,0,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rz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ry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19D769A-2499-4A88-8DCD-8E11DC37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08" y="4161903"/>
                <a:ext cx="4637552" cy="357855"/>
              </a:xfrm>
              <a:prstGeom prst="rect">
                <a:avLst/>
              </a:prstGeom>
              <a:blipFill>
                <a:blip r:embed="rId13"/>
                <a:stretch>
                  <a:fillRect l="-657" t="-3448" b="-189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5" y="412498"/>
            <a:ext cx="3968922" cy="31762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=""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=""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=""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=""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65882" cy="1104921"/>
            <a:chOff x="6342415" y="3564624"/>
            <a:chExt cx="5765882" cy="1104921"/>
          </a:xfrm>
        </p:grpSpPr>
        <p:sp>
          <p:nvSpPr>
            <p:cNvPr id="10" name="Flèche : droite 9">
              <a:extLst>
                <a:ext uri="{FF2B5EF4-FFF2-40B4-BE49-F238E27FC236}">
                  <a16:creationId xmlns=""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=""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31108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4 jeux de solutions</a:t>
              </a:r>
            </a:p>
            <a:p>
              <a:r>
                <a:rPr lang="fr-FR" b="1" dirty="0" smtClean="0"/>
                <a:t>Mesure directe dans le spectre</a:t>
              </a:r>
              <a:endParaRPr lang="fr-FR" b="1" dirty="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=""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83753" y="4300213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111188" y="746373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6">
                <a:extLst>
                  <a:ext uri="{FF2B5EF4-FFF2-40B4-BE49-F238E27FC236}">
                    <a16:creationId xmlns=""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1600" b="1" noProof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0140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199444" t="-45833" r="-200000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301117" t="-45833" r="-101117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401117" t="-45833" r="-1117" b="-21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6005433" y="4895758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Robustesse de l’encodage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433" y="4895758"/>
                <a:ext cx="447789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816" t="-2538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01403242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01403242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130731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="" xmlns:a16="http://schemas.microsoft.com/office/drawing/2014/main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4759" y="4932446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9" y="4932446"/>
                <a:ext cx="2633092" cy="16676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3900791" y="3686814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8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90000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4779275" cy="2688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2">
                <a:extLst>
                  <a:ext uri="{FF2B5EF4-FFF2-40B4-BE49-F238E27FC236}">
                    <a16:creationId xmlns=""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563674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563674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108197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108197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208197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208197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313333" r="-33543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313333" r="-6321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406557" r="-3354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406557" r="-6321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506557" r="-3354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506557" r="-6321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606557" r="-3354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606557" r="-6321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456812" y="950408"/>
            <a:ext cx="5879604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pic>
        <p:nvPicPr>
          <p:cNvPr id="5" name="defocusHistogramVideo_suppMat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pic>
        <p:nvPicPr>
          <p:cNvPr id="6" name="occlusionSimulation_suppMat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="" xmlns:a16="http://schemas.microsoft.com/office/drawing/2014/main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744096"/>
              </p:ext>
            </p:extLst>
          </p:nvPr>
        </p:nvGraphicFramePr>
        <p:xfrm>
          <a:off x="9491776" y="776764"/>
          <a:ext cx="1625703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0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2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="" xmlns:a16="http://schemas.microsoft.com/office/drawing/2014/main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me 9">
            <a:extLst>
              <a:ext uri="{FF2B5EF4-FFF2-40B4-BE49-F238E27FC236}">
                <a16:creationId xmlns="" xmlns:a16="http://schemas.microsoft.com/office/drawing/2014/main" id="{7863CD15-FBA1-4F31-B485-B14E01B98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436577"/>
              </p:ext>
            </p:extLst>
          </p:nvPr>
        </p:nvGraphicFramePr>
        <p:xfrm>
          <a:off x="9308261" y="1180105"/>
          <a:ext cx="2630311" cy="463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="" xmlns:a16="http://schemas.microsoft.com/office/drawing/2014/main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="" xmlns:a16="http://schemas.microsoft.com/office/drawing/2014/main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96107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="" xmlns:a16="http://schemas.microsoft.com/office/drawing/2014/main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="" xmlns:a16="http://schemas.microsoft.com/office/drawing/2014/main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89687" y="902466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la mesure de force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aux tâches de micro-assemblage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2645076031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2645076031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712485844"/>
              </p:ext>
            </p:extLst>
          </p:nvPr>
        </p:nvGraphicFramePr>
        <p:xfrm>
          <a:off x="34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4" name="Diagram 63"/>
          <p:cNvGraphicFramePr/>
          <p:nvPr>
            <p:extLst>
              <p:ext uri="{D42A27DB-BD31-4B8C-83A1-F6EECF244321}">
                <p14:modId xmlns:p14="http://schemas.microsoft.com/office/powerpoint/2010/main" val="1510719080"/>
              </p:ext>
            </p:extLst>
          </p:nvPr>
        </p:nvGraphicFramePr>
        <p:xfrm>
          <a:off x="61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350511170"/>
              </p:ext>
            </p:extLst>
          </p:nvPr>
        </p:nvGraphicFramePr>
        <p:xfrm>
          <a:off x="900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74102" y="4734371"/>
            <a:ext cx="1771650" cy="1404296"/>
            <a:chOff x="360457" y="4039882"/>
            <a:chExt cx="1771650" cy="984250"/>
          </a:xfrm>
          <a:solidFill>
            <a:srgbClr val="FFC000"/>
          </a:solidFill>
        </p:grpSpPr>
        <p:sp>
          <p:nvSpPr>
            <p:cNvPr id="45" name="Rounded Rectangle 44"/>
            <p:cNvSpPr/>
            <p:nvPr/>
          </p:nvSpPr>
          <p:spPr>
            <a:xfrm>
              <a:off x="360457" y="4039882"/>
              <a:ext cx="1771650" cy="98425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"/>
                <p:cNvSpPr/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8580" tIns="68580" rIns="68580" bIns="68580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800" b="1" kern="1200" noProof="0" dirty="0" smtClean="0"/>
                    <a:t>Résolution </a:t>
                  </a:r>
                  <a:br>
                    <a:rPr lang="fr-FR" sz="1800" b="1" kern="1200" noProof="0" dirty="0" smtClean="0"/>
                  </a:br>
                  <a:r>
                    <a:rPr lang="fr-FR" sz="1800" b="1" kern="1200" noProof="0" dirty="0" smtClean="0"/>
                    <a:t>120 </a:t>
                  </a:r>
                  <a:r>
                    <a:rPr lang="fr-FR" sz="1800" b="1" kern="1200" noProof="0" dirty="0" err="1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800" b="1" kern="1200" noProof="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</a:t>
                  </a:r>
                  <a14:m>
                    <m:oMath xmlns:m="http://schemas.openxmlformats.org/officeDocument/2006/math">
                      <m:r>
                        <a:rPr lang="fr-FR" sz="1800" b="1" i="1" kern="1200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800" b="1" kern="1200" noProof="0" dirty="0" smtClean="0"/>
                </a:p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dirty="0" smtClean="0"/>
                    <a:t>Pas de </a:t>
                  </a:r>
                  <a:r>
                    <a:rPr lang="en-US" b="1" dirty="0" err="1" smtClean="0"/>
                    <a:t>mesure</a:t>
                  </a:r>
                  <a:r>
                    <a:rPr lang="en-US" b="1" dirty="0" smtClean="0"/>
                    <a:t> </a:t>
                  </a:r>
                  <a:r>
                    <a:rPr lang="en-US" b="1" dirty="0" err="1" smtClean="0"/>
                    <a:t>en</a:t>
                  </a:r>
                  <a:r>
                    <a:rPr lang="en-US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sz="1800" b="1" kern="1200" noProof="0" dirty="0"/>
                </a:p>
              </p:txBody>
            </p:sp>
          </mc:Choice>
          <mc:Fallback xmlns="">
            <p:sp>
              <p:nvSpPr>
                <p:cNvPr id="47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3203" r="-1423" b="-1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9101271" y="4775501"/>
            <a:ext cx="2315910" cy="984363"/>
            <a:chOff x="336943" y="4344520"/>
            <a:chExt cx="1818679" cy="773906"/>
          </a:xfrm>
          <a:solidFill>
            <a:srgbClr val="FFC000"/>
          </a:solidFill>
        </p:grpSpPr>
        <p:sp>
          <p:nvSpPr>
            <p:cNvPr id="50" name="Rounded Rectangle 49"/>
            <p:cNvSpPr/>
            <p:nvPr/>
          </p:nvSpPr>
          <p:spPr>
            <a:xfrm>
              <a:off x="336943" y="4344520"/>
              <a:ext cx="1818679" cy="77390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/>
            <p:nvPr/>
          </p:nvSpPr>
          <p:spPr>
            <a:xfrm>
              <a:off x="359610" y="4367187"/>
              <a:ext cx="1773345" cy="7285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kern="1200" noProof="0" dirty="0" smtClean="0"/>
                <a:t>Applications aux cas macroscopiques</a:t>
              </a:r>
              <a:endParaRPr lang="fr-FR" sz="1400" b="1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70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005393"/>
                </a:solidFill>
              </a:rPr>
              <a:t>Si vous avez des questions n’hésitez pas !</a:t>
            </a:r>
            <a:endParaRPr lang="fr-FR" sz="2800" b="1" dirty="0">
              <a:solidFill>
                <a:srgbClr val="005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Étude des dérivées successives de la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57452" y="979598"/>
            <a:ext cx="4384768" cy="4035334"/>
          </a:xfrm>
          <a:prstGeom prst="rect">
            <a:avLst/>
          </a:prstGeom>
        </p:spPr>
      </p:pic>
      <p:pic>
        <p:nvPicPr>
          <p:cNvPr id="3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36963" y="843447"/>
            <a:ext cx="6904666" cy="3883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Lever l’ambiguïté sur les angles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2000" b="1" dirty="0" smtClean="0"/>
                  <a:t> et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59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Dérivée seconde du plan de phase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 smtClean="0"/>
                  <a:t> signe de l’angle hors-plan</a:t>
                </a:r>
                <a:endParaRPr lang="fr-FR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09" t="-10000" r="-40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="" xmlns:a16="http://schemas.microsoft.com/office/drawing/2014/main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809035"/>
              </p:ext>
            </p:extLst>
          </p:nvPr>
        </p:nvGraphicFramePr>
        <p:xfrm>
          <a:off x="180000" y="720000"/>
          <a:ext cx="4197087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=""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668032" y="713762"/>
            <a:ext cx="2520000" cy="1681850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="" xmlns:a16="http://schemas.microsoft.com/office/drawing/2014/main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151988"/>
              </p:ext>
            </p:extLst>
          </p:nvPr>
        </p:nvGraphicFramePr>
        <p:xfrm>
          <a:off x="7560000" y="720000"/>
          <a:ext cx="440169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</a:t>
            </a:r>
            <a:r>
              <a:rPr lang="fr-FR" sz="2800" b="1" dirty="0" smtClean="0">
                <a:solidFill>
                  <a:srgbClr val="005393"/>
                </a:solidFill>
              </a:rPr>
              <a:t>Vers des mires non planaires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/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Perspectives : la microscopie à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270" y="2295785"/>
            <a:ext cx="3399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Utilise une source cohérente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Rayon principal séparé en deux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Référence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Right Brace 2"/>
          <p:cNvSpPr/>
          <p:nvPr/>
        </p:nvSpPr>
        <p:spPr>
          <a:xfrm>
            <a:off x="1959927" y="2917371"/>
            <a:ext cx="177295" cy="500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2326522" y="2983076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Figure d’interférence, </a:t>
            </a:r>
            <a:r>
              <a:rPr lang="fr-FR" b="1" dirty="0" smtClean="0"/>
              <a:t>hologramme</a:t>
            </a:r>
            <a:endParaRPr lang="fr-F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7270" y="4210033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</a:t>
            </a:r>
            <a:r>
              <a:rPr lang="fr-FR" b="1" dirty="0" smtClean="0"/>
              <a:t>l’intensité</a:t>
            </a:r>
            <a:r>
              <a:rPr lang="fr-FR" dirty="0" smtClean="0"/>
              <a:t> et de la </a:t>
            </a:r>
            <a:r>
              <a:rPr lang="fr-FR" b="1" dirty="0" smtClean="0"/>
              <a:t>phase</a:t>
            </a:r>
            <a:r>
              <a:rPr lang="fr-FR" dirty="0" smtClean="0"/>
              <a:t> du rayon éclairant l’objet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noFill/>
              <a:ln w="19050">
                <a:solidFill>
                  <a:srgbClr val="005393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/>
                  <a:t>Résolution nanométrique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fr-FR" sz="2000" dirty="0" smtClean="0"/>
              </a:p>
              <a:p>
                <a:r>
                  <a:rPr lang="fr-FR" sz="2000" dirty="0"/>
                  <a:t>	</a:t>
                </a:r>
                <a:r>
                  <a:rPr lang="fr-FR" sz="2000" dirty="0" smtClean="0"/>
                  <a:t>   du microradian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𝛽𝛾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544" t="-3333" b="-11667"/>
                </a:stretch>
              </a:blipFill>
              <a:ln w="19050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350327" y="5164799"/>
            <a:ext cx="1219200" cy="283029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3697B3F3-A440-4E9B-8158-AA96330851CD}"/>
              </a:ext>
            </a:extLst>
          </p:cNvPr>
          <p:cNvCxnSpPr/>
          <p:nvPr/>
        </p:nvCxnSpPr>
        <p:spPr>
          <a:xfrm>
            <a:off x="336000" y="3249000"/>
            <a:ext cx="11520000" cy="0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870560" y="3361963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="" xmlns:a16="http://schemas.microsoft.com/office/drawing/2014/main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="" xmlns:a16="http://schemas.microsoft.com/office/drawing/2014/main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="" xmlns:a16="http://schemas.microsoft.com/office/drawing/2014/main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="" xmlns:a16="http://schemas.microsoft.com/office/drawing/2014/main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="" xmlns:a16="http://schemas.microsoft.com/office/drawing/2014/main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="" xmlns:a16="http://schemas.microsoft.com/office/drawing/2014/main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="" xmlns:a16="http://schemas.microsoft.com/office/drawing/2014/main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="" xmlns:a16="http://schemas.microsoft.com/office/drawing/2014/main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="" xmlns:a16="http://schemas.microsoft.com/office/drawing/2014/main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9696000" y="720173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="" xmlns:a16="http://schemas.microsoft.com/office/drawing/2014/main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97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="" xmlns:a16="http://schemas.microsoft.com/office/drawing/2014/main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="" xmlns:a16="http://schemas.microsoft.com/office/drawing/2014/main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="" xmlns:a16="http://schemas.microsoft.com/office/drawing/2014/main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="" xmlns:a16="http://schemas.microsoft.com/office/drawing/2014/main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6775897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="" xmlns:a16="http://schemas.microsoft.com/office/drawing/2014/main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4299074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="" xmlns:a16="http://schemas.microsoft.com/office/drawing/2014/main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211501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="" xmlns:a16="http://schemas.microsoft.com/office/drawing/2014/main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6431606" y="3257470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="" xmlns:a16="http://schemas.microsoft.com/office/drawing/2014/main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149" y="3524238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="" xmlns:a16="http://schemas.microsoft.com/office/drawing/2014/main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315125" y="1239290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CD20DBFB-E061-456F-B3D8-7E7BAE4A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024" y="4000919"/>
            <a:ext cx="2285582" cy="2212735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744D314-9FB2-4694-A469-4FD4EBFA3E2F}"/>
              </a:ext>
            </a:extLst>
          </p:cNvPr>
          <p:cNvSpPr/>
          <p:nvPr/>
        </p:nvSpPr>
        <p:spPr>
          <a:xfrm>
            <a:off x="213546" y="6080473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A00A2A9-6E5A-4816-95FF-F9A4F56B18C9}"/>
              </a:ext>
            </a:extLst>
          </p:cNvPr>
          <p:cNvSpPr/>
          <p:nvPr/>
        </p:nvSpPr>
        <p:spPr>
          <a:xfrm>
            <a:off x="4074980" y="6238975"/>
            <a:ext cx="3383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Acher</a:t>
            </a:r>
            <a:r>
              <a:rPr lang="fr-FR" sz="900" dirty="0"/>
              <a:t>, O., &amp; Nguyen, T. L. (2019)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E4DE9A6-4771-4ED7-8FD4-59A863B7B96B}"/>
              </a:ext>
            </a:extLst>
          </p:cNvPr>
          <p:cNvSpPr/>
          <p:nvPr/>
        </p:nvSpPr>
        <p:spPr>
          <a:xfrm>
            <a:off x="6962738" y="2695485"/>
            <a:ext cx="1606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Shang, W., Lu, H., Wan, W., Fukuda, T., &amp; Shen, Y. (2016)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F1C75A9-5D96-4598-98FC-7B008ACB1E6D}"/>
              </a:ext>
            </a:extLst>
          </p:cNvPr>
          <p:cNvSpPr/>
          <p:nvPr/>
        </p:nvSpPr>
        <p:spPr>
          <a:xfrm>
            <a:off x="9704970" y="2237904"/>
            <a:ext cx="223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Avci</a:t>
            </a:r>
            <a:r>
              <a:rPr lang="fr-FR" sz="900" dirty="0"/>
              <a:t>, E., Nguyen, C. N., </a:t>
            </a:r>
            <a:r>
              <a:rPr lang="fr-FR" sz="900" dirty="0" err="1"/>
              <a:t>Ohara</a:t>
            </a:r>
            <a:r>
              <a:rPr lang="fr-FR" sz="900" dirty="0"/>
              <a:t>, K., </a:t>
            </a:r>
            <a:r>
              <a:rPr lang="fr-FR" sz="900" dirty="0" err="1"/>
              <a:t>Kojima</a:t>
            </a:r>
            <a:r>
              <a:rPr lang="fr-FR" sz="900" dirty="0"/>
              <a:t>, M., Mae, Y., &amp; </a:t>
            </a:r>
            <a:r>
              <a:rPr lang="fr-FR" sz="900" dirty="0" err="1"/>
              <a:t>Arai</a:t>
            </a:r>
            <a:r>
              <a:rPr lang="fr-FR" sz="900" dirty="0"/>
              <a:t>, T. (2013)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90DF286-949C-4856-B278-C971078879E8}"/>
              </a:ext>
            </a:extLst>
          </p:cNvPr>
          <p:cNvSpPr/>
          <p:nvPr/>
        </p:nvSpPr>
        <p:spPr>
          <a:xfrm>
            <a:off x="9827404" y="6195889"/>
            <a:ext cx="163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Liu, J., Gong, Z., Tang, K., Lu, Z., &amp; Sun, Y. (2013)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099A718-E747-43F0-89A0-E75B2180AEB6}"/>
              </a:ext>
            </a:extLst>
          </p:cNvPr>
          <p:cNvSpPr/>
          <p:nvPr/>
        </p:nvSpPr>
        <p:spPr>
          <a:xfrm>
            <a:off x="4216994" y="2523635"/>
            <a:ext cx="19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Bomarito</a:t>
            </a:r>
            <a:r>
              <a:rPr lang="en-US" sz="900" dirty="0"/>
              <a:t>, G. F., Hochhalter, J. D., Ruggles, T. J., &amp; Cannon, A. H. (2017)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E11A0A7-76D7-4662-BF39-86D9754B668A}"/>
              </a:ext>
            </a:extLst>
          </p:cNvPr>
          <p:cNvSpPr/>
          <p:nvPr/>
        </p:nvSpPr>
        <p:spPr>
          <a:xfrm>
            <a:off x="6729491" y="5779782"/>
            <a:ext cx="33644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Zhao, C., Cheung, C. F., &amp; Liu, M. (2019)</a:t>
            </a: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50808" y="3779025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=""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=""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=""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=""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28613" y="3927214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=""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=""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=""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Sugiura</a:t>
            </a:r>
            <a:r>
              <a:rPr lang="en-US" sz="900" dirty="0"/>
              <a:t>, H., Sakuma, S., Kaneko, M., &amp; Arai, F. (2015)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="" xmlns:a16="http://schemas.microsoft.com/office/drawing/2014/main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99056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=""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Choix d’étude et nouvelles problématiques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="" xmlns:a16="http://schemas.microsoft.com/office/drawing/2014/main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930984"/>
              </p:ext>
            </p:extLst>
          </p:nvPr>
        </p:nvGraphicFramePr>
        <p:xfrm>
          <a:off x="1610698" y="448364"/>
          <a:ext cx="7560000" cy="35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68" name="Groupe 67">
            <a:extLst>
              <a:ext uri="{FF2B5EF4-FFF2-40B4-BE49-F238E27FC236}">
                <a16:creationId xmlns="" xmlns:a16="http://schemas.microsoft.com/office/drawing/2014/main" id="{F6C3D61D-76EF-4CB6-8529-B3593AD52A94}"/>
              </a:ext>
            </a:extLst>
          </p:cNvPr>
          <p:cNvGrpSpPr/>
          <p:nvPr/>
        </p:nvGrpSpPr>
        <p:grpSpPr>
          <a:xfrm>
            <a:off x="84045" y="859313"/>
            <a:ext cx="2210229" cy="1105114"/>
            <a:chOff x="2674885" y="452950"/>
            <a:chExt cx="2210229" cy="1105114"/>
          </a:xfrm>
          <a:solidFill>
            <a:srgbClr val="E63946"/>
          </a:solidFill>
        </p:grpSpPr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56BCC8DB-F90F-44FA-AA90-E0614D494E1A}"/>
                </a:ext>
              </a:extLst>
            </p:cNvPr>
            <p:cNvSpPr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ZoneTexte 69">
              <a:extLst>
                <a:ext uri="{FF2B5EF4-FFF2-40B4-BE49-F238E27FC236}">
                  <a16:creationId xmlns="" xmlns:a16="http://schemas.microsoft.com/office/drawing/2014/main" id="{9751B232-ABEC-4A59-8C5D-C06615571DCF}"/>
                </a:ext>
              </a:extLst>
            </p:cNvPr>
            <p:cNvSpPr txBox="1"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solidFill>
              <a:srgbClr val="0053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noProof="0" dirty="0"/>
                <a:t>Mesure de pose par mires périodiques</a:t>
              </a:r>
            </a:p>
          </p:txBody>
        </p:sp>
      </p:grpSp>
      <p:sp>
        <p:nvSpPr>
          <p:cNvPr id="9" name="Flèche : droite 8">
            <a:extLst>
              <a:ext uri="{FF2B5EF4-FFF2-40B4-BE49-F238E27FC236}">
                <a16:creationId xmlns="" xmlns:a16="http://schemas.microsoft.com/office/drawing/2014/main" id="{07F6BD9C-52B6-4D51-A462-6EF05B0861C7}"/>
              </a:ext>
            </a:extLst>
          </p:cNvPr>
          <p:cNvSpPr/>
          <p:nvPr/>
        </p:nvSpPr>
        <p:spPr>
          <a:xfrm>
            <a:off x="2369916" y="1225177"/>
            <a:ext cx="1840320" cy="373386"/>
          </a:xfrm>
          <a:prstGeom prst="rightArrow">
            <a:avLst/>
          </a:prstGeom>
          <a:solidFill>
            <a:srgbClr val="005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34828</TotalTime>
  <Words>2922</Words>
  <Application>Microsoft Office PowerPoint</Application>
  <PresentationFormat>Widescreen</PresentationFormat>
  <Paragraphs>533</Paragraphs>
  <Slides>32</Slides>
  <Notes>32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Lucida Sans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1289</cp:revision>
  <dcterms:created xsi:type="dcterms:W3CDTF">2017-10-25T09:06:20Z</dcterms:created>
  <dcterms:modified xsi:type="dcterms:W3CDTF">2021-09-23T06:28:11Z</dcterms:modified>
</cp:coreProperties>
</file>